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handoutMasterIdLst>
    <p:handoutMasterId r:id="rId22"/>
  </p:handout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88" d="100"/>
          <a:sy n="88" d="100"/>
        </p:scale>
        <p:origin x="942" y="84"/>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CA38F65-BEB3-463D-B7A8-CA20E2DF845B}" type="datetimeFigureOut">
              <a:rPr lang="fr-FR" smtClean="0"/>
              <a:t>16/01/2024</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CABDE3C-F6AD-45DE-93BE-B35C52990024}" type="slidenum">
              <a:rPr lang="fr-FR" smtClean="0"/>
              <a:t>‹N°›</a:t>
            </a:fld>
            <a:endParaRPr lang="fr-FR"/>
          </a:p>
        </p:txBody>
      </p:sp>
    </p:spTree>
    <p:extLst>
      <p:ext uri="{BB962C8B-B14F-4D97-AF65-F5344CB8AC3E}">
        <p14:creationId xmlns:p14="http://schemas.microsoft.com/office/powerpoint/2010/main" val="125491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16/01/2024</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MINISTÈRIEL</Template>
  <TotalTime>750</TotalTime>
  <Words>254</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cp:lastModifiedBy>
  <cp:revision>86</cp:revision>
  <cp:lastPrinted>2024-01-16T06:52:27Z</cp:lastPrinted>
  <dcterms:created xsi:type="dcterms:W3CDTF">2020-03-05T15:21:24Z</dcterms:created>
  <dcterms:modified xsi:type="dcterms:W3CDTF">2024-01-16T06:55:18Z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