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94" r:id="rId24"/>
    <p:sldId id="29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97" r:id="rId36"/>
    <p:sldId id="288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E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E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94"/>
            <a:ext cx="12191999" cy="10248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086" y="0"/>
            <a:ext cx="6320230" cy="5974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090400" cy="1009015"/>
          </a:xfrm>
          <a:custGeom>
            <a:avLst/>
            <a:gdLst/>
            <a:ahLst/>
            <a:cxnLst/>
            <a:rect l="l" t="t" r="r" b="b"/>
            <a:pathLst>
              <a:path w="12090400" h="1009015">
                <a:moveTo>
                  <a:pt x="0" y="1008786"/>
                </a:moveTo>
                <a:lnTo>
                  <a:pt x="37378" y="998668"/>
                </a:lnTo>
                <a:lnTo>
                  <a:pt x="95282" y="983184"/>
                </a:lnTo>
                <a:lnTo>
                  <a:pt x="156900" y="966950"/>
                </a:lnTo>
                <a:lnTo>
                  <a:pt x="222131" y="950036"/>
                </a:lnTo>
                <a:lnTo>
                  <a:pt x="290877" y="932512"/>
                </a:lnTo>
                <a:lnTo>
                  <a:pt x="363039" y="914446"/>
                </a:lnTo>
                <a:lnTo>
                  <a:pt x="400369" y="905232"/>
                </a:lnTo>
                <a:lnTo>
                  <a:pt x="438516" y="895910"/>
                </a:lnTo>
                <a:lnTo>
                  <a:pt x="477468" y="886486"/>
                </a:lnTo>
                <a:lnTo>
                  <a:pt x="517211" y="876972"/>
                </a:lnTo>
                <a:lnTo>
                  <a:pt x="557733" y="867374"/>
                </a:lnTo>
                <a:lnTo>
                  <a:pt x="599022" y="857702"/>
                </a:lnTo>
                <a:lnTo>
                  <a:pt x="641066" y="847964"/>
                </a:lnTo>
                <a:lnTo>
                  <a:pt x="683852" y="838170"/>
                </a:lnTo>
                <a:lnTo>
                  <a:pt x="727368" y="828327"/>
                </a:lnTo>
                <a:lnTo>
                  <a:pt x="771601" y="818445"/>
                </a:lnTo>
                <a:lnTo>
                  <a:pt x="816539" y="808533"/>
                </a:lnTo>
                <a:lnTo>
                  <a:pt x="862170" y="798598"/>
                </a:lnTo>
                <a:lnTo>
                  <a:pt x="908480" y="788650"/>
                </a:lnTo>
                <a:lnTo>
                  <a:pt x="955458" y="778698"/>
                </a:lnTo>
                <a:lnTo>
                  <a:pt x="1003092" y="768750"/>
                </a:lnTo>
                <a:lnTo>
                  <a:pt x="1051368" y="758814"/>
                </a:lnTo>
                <a:lnTo>
                  <a:pt x="1100274" y="748901"/>
                </a:lnTo>
                <a:lnTo>
                  <a:pt x="1149799" y="739017"/>
                </a:lnTo>
                <a:lnTo>
                  <a:pt x="1199929" y="729173"/>
                </a:lnTo>
                <a:lnTo>
                  <a:pt x="1250653" y="719376"/>
                </a:lnTo>
                <a:lnTo>
                  <a:pt x="1301957" y="709635"/>
                </a:lnTo>
                <a:lnTo>
                  <a:pt x="1353829" y="699960"/>
                </a:lnTo>
                <a:lnTo>
                  <a:pt x="1406257" y="690359"/>
                </a:lnTo>
                <a:lnTo>
                  <a:pt x="1459229" y="680840"/>
                </a:lnTo>
                <a:lnTo>
                  <a:pt x="1512732" y="671412"/>
                </a:lnTo>
                <a:lnTo>
                  <a:pt x="1566754" y="662084"/>
                </a:lnTo>
                <a:lnTo>
                  <a:pt x="1621282" y="652865"/>
                </a:lnTo>
                <a:lnTo>
                  <a:pt x="1676304" y="643763"/>
                </a:lnTo>
                <a:lnTo>
                  <a:pt x="1731807" y="634788"/>
                </a:lnTo>
                <a:lnTo>
                  <a:pt x="1787779" y="625947"/>
                </a:lnTo>
                <a:lnTo>
                  <a:pt x="1844208" y="617249"/>
                </a:lnTo>
                <a:lnTo>
                  <a:pt x="1901081" y="608704"/>
                </a:lnTo>
                <a:lnTo>
                  <a:pt x="1958386" y="600320"/>
                </a:lnTo>
                <a:lnTo>
                  <a:pt x="2016110" y="592106"/>
                </a:lnTo>
                <a:lnTo>
                  <a:pt x="2074241" y="584069"/>
                </a:lnTo>
                <a:lnTo>
                  <a:pt x="2132767" y="576220"/>
                </a:lnTo>
                <a:lnTo>
                  <a:pt x="2191675" y="568567"/>
                </a:lnTo>
                <a:lnTo>
                  <a:pt x="2250953" y="561118"/>
                </a:lnTo>
                <a:lnTo>
                  <a:pt x="2310588" y="553882"/>
                </a:lnTo>
                <a:lnTo>
                  <a:pt x="2370568" y="546868"/>
                </a:lnTo>
                <a:lnTo>
                  <a:pt x="2430880" y="540085"/>
                </a:lnTo>
                <a:lnTo>
                  <a:pt x="2491513" y="533541"/>
                </a:lnTo>
                <a:lnTo>
                  <a:pt x="2552453" y="527245"/>
                </a:lnTo>
                <a:lnTo>
                  <a:pt x="2613688" y="521206"/>
                </a:lnTo>
                <a:lnTo>
                  <a:pt x="2675206" y="515432"/>
                </a:lnTo>
                <a:lnTo>
                  <a:pt x="2736995" y="509933"/>
                </a:lnTo>
                <a:lnTo>
                  <a:pt x="2799042" y="504716"/>
                </a:lnTo>
                <a:lnTo>
                  <a:pt x="2861334" y="499791"/>
                </a:lnTo>
                <a:lnTo>
                  <a:pt x="2923859" y="495166"/>
                </a:lnTo>
                <a:lnTo>
                  <a:pt x="2986605" y="490850"/>
                </a:lnTo>
                <a:lnTo>
                  <a:pt x="3049560" y="486852"/>
                </a:lnTo>
                <a:lnTo>
                  <a:pt x="3112710" y="483180"/>
                </a:lnTo>
                <a:lnTo>
                  <a:pt x="3176044" y="479844"/>
                </a:lnTo>
                <a:lnTo>
                  <a:pt x="3239550" y="476851"/>
                </a:lnTo>
                <a:lnTo>
                  <a:pt x="3303213" y="474211"/>
                </a:lnTo>
                <a:lnTo>
                  <a:pt x="3367024" y="471932"/>
                </a:lnTo>
                <a:lnTo>
                  <a:pt x="3408651" y="470691"/>
                </a:lnTo>
                <a:lnTo>
                  <a:pt x="3450782" y="469682"/>
                </a:lnTo>
                <a:lnTo>
                  <a:pt x="3493407" y="468899"/>
                </a:lnTo>
                <a:lnTo>
                  <a:pt x="3536515" y="468337"/>
                </a:lnTo>
                <a:lnTo>
                  <a:pt x="3580098" y="467992"/>
                </a:lnTo>
                <a:lnTo>
                  <a:pt x="3624145" y="467859"/>
                </a:lnTo>
                <a:lnTo>
                  <a:pt x="3668647" y="467933"/>
                </a:lnTo>
                <a:lnTo>
                  <a:pt x="3713594" y="468210"/>
                </a:lnTo>
                <a:lnTo>
                  <a:pt x="3758977" y="468686"/>
                </a:lnTo>
                <a:lnTo>
                  <a:pt x="3804786" y="469354"/>
                </a:lnTo>
                <a:lnTo>
                  <a:pt x="3851010" y="470212"/>
                </a:lnTo>
                <a:lnTo>
                  <a:pt x="3897641" y="471254"/>
                </a:lnTo>
                <a:lnTo>
                  <a:pt x="3944669" y="472475"/>
                </a:lnTo>
                <a:lnTo>
                  <a:pt x="3992084" y="473871"/>
                </a:lnTo>
                <a:lnTo>
                  <a:pt x="4039877" y="475438"/>
                </a:lnTo>
                <a:lnTo>
                  <a:pt x="4088037" y="477169"/>
                </a:lnTo>
                <a:lnTo>
                  <a:pt x="4136555" y="479062"/>
                </a:lnTo>
                <a:lnTo>
                  <a:pt x="4185421" y="481111"/>
                </a:lnTo>
                <a:lnTo>
                  <a:pt x="4234627" y="483311"/>
                </a:lnTo>
                <a:lnTo>
                  <a:pt x="4284161" y="485658"/>
                </a:lnTo>
                <a:lnTo>
                  <a:pt x="4334015" y="488148"/>
                </a:lnTo>
                <a:lnTo>
                  <a:pt x="4384178" y="490775"/>
                </a:lnTo>
                <a:lnTo>
                  <a:pt x="4434641" y="493535"/>
                </a:lnTo>
                <a:lnTo>
                  <a:pt x="4485395" y="496423"/>
                </a:lnTo>
                <a:lnTo>
                  <a:pt x="4536429" y="499435"/>
                </a:lnTo>
                <a:lnTo>
                  <a:pt x="4587735" y="502565"/>
                </a:lnTo>
                <a:lnTo>
                  <a:pt x="4639301" y="505810"/>
                </a:lnTo>
                <a:lnTo>
                  <a:pt x="4691120" y="509165"/>
                </a:lnTo>
                <a:lnTo>
                  <a:pt x="4743180" y="512624"/>
                </a:lnTo>
                <a:lnTo>
                  <a:pt x="4795472" y="516184"/>
                </a:lnTo>
                <a:lnTo>
                  <a:pt x="4847987" y="519839"/>
                </a:lnTo>
                <a:lnTo>
                  <a:pt x="4900715" y="523585"/>
                </a:lnTo>
                <a:lnTo>
                  <a:pt x="4953646" y="527418"/>
                </a:lnTo>
                <a:lnTo>
                  <a:pt x="5006771" y="531332"/>
                </a:lnTo>
                <a:lnTo>
                  <a:pt x="5060079" y="535323"/>
                </a:lnTo>
                <a:lnTo>
                  <a:pt x="5113562" y="539387"/>
                </a:lnTo>
                <a:lnTo>
                  <a:pt x="5167209" y="543518"/>
                </a:lnTo>
                <a:lnTo>
                  <a:pt x="5221011" y="547712"/>
                </a:lnTo>
                <a:lnTo>
                  <a:pt x="5274959" y="551965"/>
                </a:lnTo>
                <a:lnTo>
                  <a:pt x="5329041" y="556271"/>
                </a:lnTo>
                <a:lnTo>
                  <a:pt x="5383250" y="560626"/>
                </a:lnTo>
                <a:lnTo>
                  <a:pt x="5437575" y="565026"/>
                </a:lnTo>
                <a:lnTo>
                  <a:pt x="5492006" y="569465"/>
                </a:lnTo>
                <a:lnTo>
                  <a:pt x="5546534" y="573939"/>
                </a:lnTo>
                <a:lnTo>
                  <a:pt x="5601149" y="578444"/>
                </a:lnTo>
                <a:lnTo>
                  <a:pt x="5655841" y="582974"/>
                </a:lnTo>
                <a:lnTo>
                  <a:pt x="5710601" y="587526"/>
                </a:lnTo>
                <a:lnTo>
                  <a:pt x="5765419" y="592093"/>
                </a:lnTo>
                <a:lnTo>
                  <a:pt x="5820286" y="596673"/>
                </a:lnTo>
                <a:lnTo>
                  <a:pt x="5875191" y="601260"/>
                </a:lnTo>
                <a:lnTo>
                  <a:pt x="5930126" y="605849"/>
                </a:lnTo>
                <a:lnTo>
                  <a:pt x="5985079" y="610436"/>
                </a:lnTo>
                <a:lnTo>
                  <a:pt x="6040043" y="615016"/>
                </a:lnTo>
                <a:lnTo>
                  <a:pt x="6095006" y="619584"/>
                </a:lnTo>
                <a:lnTo>
                  <a:pt x="6149960" y="624136"/>
                </a:lnTo>
                <a:lnTo>
                  <a:pt x="6204894" y="628668"/>
                </a:lnTo>
                <a:lnTo>
                  <a:pt x="6259800" y="633173"/>
                </a:lnTo>
                <a:lnTo>
                  <a:pt x="6314666" y="637649"/>
                </a:lnTo>
                <a:lnTo>
                  <a:pt x="6369484" y="642090"/>
                </a:lnTo>
                <a:lnTo>
                  <a:pt x="6424245" y="646491"/>
                </a:lnTo>
                <a:lnTo>
                  <a:pt x="6478937" y="650848"/>
                </a:lnTo>
                <a:lnTo>
                  <a:pt x="6533552" y="655156"/>
                </a:lnTo>
                <a:lnTo>
                  <a:pt x="6588080" y="659411"/>
                </a:lnTo>
                <a:lnTo>
                  <a:pt x="6642511" y="663607"/>
                </a:lnTo>
                <a:lnTo>
                  <a:pt x="6696836" y="667741"/>
                </a:lnTo>
                <a:lnTo>
                  <a:pt x="6751044" y="671808"/>
                </a:lnTo>
                <a:lnTo>
                  <a:pt x="6805127" y="675802"/>
                </a:lnTo>
                <a:lnTo>
                  <a:pt x="6859074" y="679719"/>
                </a:lnTo>
                <a:lnTo>
                  <a:pt x="6912876" y="683555"/>
                </a:lnTo>
                <a:lnTo>
                  <a:pt x="6966523" y="687305"/>
                </a:lnTo>
                <a:lnTo>
                  <a:pt x="7020006" y="690964"/>
                </a:lnTo>
                <a:lnTo>
                  <a:pt x="7073315" y="694527"/>
                </a:lnTo>
                <a:lnTo>
                  <a:pt x="7126439" y="697991"/>
                </a:lnTo>
                <a:lnTo>
                  <a:pt x="7179370" y="701350"/>
                </a:lnTo>
                <a:lnTo>
                  <a:pt x="7232098" y="704599"/>
                </a:lnTo>
                <a:lnTo>
                  <a:pt x="7284613" y="707734"/>
                </a:lnTo>
                <a:lnTo>
                  <a:pt x="7336906" y="710751"/>
                </a:lnTo>
                <a:lnTo>
                  <a:pt x="7388966" y="713644"/>
                </a:lnTo>
                <a:lnTo>
                  <a:pt x="7440784" y="716409"/>
                </a:lnTo>
                <a:lnTo>
                  <a:pt x="7492350" y="719041"/>
                </a:lnTo>
                <a:lnTo>
                  <a:pt x="7543656" y="721536"/>
                </a:lnTo>
                <a:lnTo>
                  <a:pt x="7594690" y="723889"/>
                </a:lnTo>
                <a:lnTo>
                  <a:pt x="7645444" y="726096"/>
                </a:lnTo>
                <a:lnTo>
                  <a:pt x="7695907" y="728150"/>
                </a:lnTo>
                <a:lnTo>
                  <a:pt x="7746070" y="730049"/>
                </a:lnTo>
                <a:lnTo>
                  <a:pt x="7795924" y="731788"/>
                </a:lnTo>
                <a:lnTo>
                  <a:pt x="7845458" y="733361"/>
                </a:lnTo>
                <a:lnTo>
                  <a:pt x="7894663" y="734764"/>
                </a:lnTo>
                <a:lnTo>
                  <a:pt x="7943530" y="735992"/>
                </a:lnTo>
                <a:lnTo>
                  <a:pt x="7992048" y="737041"/>
                </a:lnTo>
                <a:lnTo>
                  <a:pt x="8040208" y="737906"/>
                </a:lnTo>
                <a:lnTo>
                  <a:pt x="8088000" y="738582"/>
                </a:lnTo>
                <a:lnTo>
                  <a:pt x="8135415" y="739065"/>
                </a:lnTo>
                <a:lnTo>
                  <a:pt x="8182443" y="739351"/>
                </a:lnTo>
                <a:lnTo>
                  <a:pt x="8229074" y="739433"/>
                </a:lnTo>
                <a:lnTo>
                  <a:pt x="8275299" y="739308"/>
                </a:lnTo>
                <a:lnTo>
                  <a:pt x="8321107" y="738972"/>
                </a:lnTo>
                <a:lnTo>
                  <a:pt x="8366490" y="738419"/>
                </a:lnTo>
                <a:lnTo>
                  <a:pt x="8411437" y="737644"/>
                </a:lnTo>
                <a:lnTo>
                  <a:pt x="8455939" y="736644"/>
                </a:lnTo>
                <a:lnTo>
                  <a:pt x="8499986" y="735413"/>
                </a:lnTo>
                <a:lnTo>
                  <a:pt x="8543569" y="733947"/>
                </a:lnTo>
                <a:lnTo>
                  <a:pt x="8586677" y="732241"/>
                </a:lnTo>
                <a:lnTo>
                  <a:pt x="8629302" y="730290"/>
                </a:lnTo>
                <a:lnTo>
                  <a:pt x="8671433" y="728090"/>
                </a:lnTo>
                <a:lnTo>
                  <a:pt x="8733268" y="724399"/>
                </a:lnTo>
                <a:lnTo>
                  <a:pt x="8794898" y="720214"/>
                </a:lnTo>
                <a:lnTo>
                  <a:pt x="8856315" y="715547"/>
                </a:lnTo>
                <a:lnTo>
                  <a:pt x="8917512" y="710411"/>
                </a:lnTo>
                <a:lnTo>
                  <a:pt x="8978482" y="704821"/>
                </a:lnTo>
                <a:lnTo>
                  <a:pt x="9039220" y="698788"/>
                </a:lnTo>
                <a:lnTo>
                  <a:pt x="9099717" y="692327"/>
                </a:lnTo>
                <a:lnTo>
                  <a:pt x="9159967" y="685449"/>
                </a:lnTo>
                <a:lnTo>
                  <a:pt x="9219964" y="678168"/>
                </a:lnTo>
                <a:lnTo>
                  <a:pt x="9279701" y="670497"/>
                </a:lnTo>
                <a:lnTo>
                  <a:pt x="9339170" y="662450"/>
                </a:lnTo>
                <a:lnTo>
                  <a:pt x="9398366" y="654039"/>
                </a:lnTo>
                <a:lnTo>
                  <a:pt x="9457281" y="645277"/>
                </a:lnTo>
                <a:lnTo>
                  <a:pt x="9515908" y="636177"/>
                </a:lnTo>
                <a:lnTo>
                  <a:pt x="9574241" y="626753"/>
                </a:lnTo>
                <a:lnTo>
                  <a:pt x="9632273" y="617017"/>
                </a:lnTo>
                <a:lnTo>
                  <a:pt x="9689998" y="606983"/>
                </a:lnTo>
                <a:lnTo>
                  <a:pt x="9747408" y="596663"/>
                </a:lnTo>
                <a:lnTo>
                  <a:pt x="9804496" y="586071"/>
                </a:lnTo>
                <a:lnTo>
                  <a:pt x="9861257" y="575219"/>
                </a:lnTo>
                <a:lnTo>
                  <a:pt x="9917682" y="564122"/>
                </a:lnTo>
                <a:lnTo>
                  <a:pt x="9973766" y="552791"/>
                </a:lnTo>
                <a:lnTo>
                  <a:pt x="10029502" y="541240"/>
                </a:lnTo>
                <a:lnTo>
                  <a:pt x="10084882" y="529481"/>
                </a:lnTo>
                <a:lnTo>
                  <a:pt x="10139900" y="517529"/>
                </a:lnTo>
                <a:lnTo>
                  <a:pt x="10194550" y="505396"/>
                </a:lnTo>
                <a:lnTo>
                  <a:pt x="10248824" y="493095"/>
                </a:lnTo>
                <a:lnTo>
                  <a:pt x="10302716" y="480639"/>
                </a:lnTo>
                <a:lnTo>
                  <a:pt x="10356218" y="468042"/>
                </a:lnTo>
                <a:lnTo>
                  <a:pt x="10409325" y="455315"/>
                </a:lnTo>
                <a:lnTo>
                  <a:pt x="10462029" y="442473"/>
                </a:lnTo>
                <a:lnTo>
                  <a:pt x="10514324" y="429529"/>
                </a:lnTo>
                <a:lnTo>
                  <a:pt x="10566203" y="416494"/>
                </a:lnTo>
                <a:lnTo>
                  <a:pt x="10617659" y="403384"/>
                </a:lnTo>
                <a:lnTo>
                  <a:pt x="10668685" y="390210"/>
                </a:lnTo>
                <a:lnTo>
                  <a:pt x="10719274" y="376985"/>
                </a:lnTo>
                <a:lnTo>
                  <a:pt x="10769421" y="363724"/>
                </a:lnTo>
                <a:lnTo>
                  <a:pt x="10819117" y="350438"/>
                </a:lnTo>
                <a:lnTo>
                  <a:pt x="10868356" y="337140"/>
                </a:lnTo>
                <a:lnTo>
                  <a:pt x="10917132" y="323845"/>
                </a:lnTo>
                <a:lnTo>
                  <a:pt x="10965438" y="310565"/>
                </a:lnTo>
                <a:lnTo>
                  <a:pt x="11013266" y="297312"/>
                </a:lnTo>
                <a:lnTo>
                  <a:pt x="11060610" y="284101"/>
                </a:lnTo>
                <a:lnTo>
                  <a:pt x="11107464" y="270944"/>
                </a:lnTo>
                <a:lnTo>
                  <a:pt x="11153820" y="257854"/>
                </a:lnTo>
                <a:lnTo>
                  <a:pt x="11199672" y="244844"/>
                </a:lnTo>
                <a:lnTo>
                  <a:pt x="11245013" y="231927"/>
                </a:lnTo>
                <a:lnTo>
                  <a:pt x="11289837" y="219117"/>
                </a:lnTo>
                <a:lnTo>
                  <a:pt x="11334135" y="206426"/>
                </a:lnTo>
                <a:lnTo>
                  <a:pt x="11377903" y="193868"/>
                </a:lnTo>
                <a:lnTo>
                  <a:pt x="11421132" y="181455"/>
                </a:lnTo>
                <a:lnTo>
                  <a:pt x="11463816" y="169201"/>
                </a:lnTo>
                <a:lnTo>
                  <a:pt x="11505949" y="157118"/>
                </a:lnTo>
                <a:lnTo>
                  <a:pt x="11547523" y="145220"/>
                </a:lnTo>
                <a:lnTo>
                  <a:pt x="11588532" y="133520"/>
                </a:lnTo>
                <a:lnTo>
                  <a:pt x="11628969" y="122031"/>
                </a:lnTo>
                <a:lnTo>
                  <a:pt x="11668828" y="110765"/>
                </a:lnTo>
                <a:lnTo>
                  <a:pt x="11708101" y="99737"/>
                </a:lnTo>
                <a:lnTo>
                  <a:pt x="11746781" y="88959"/>
                </a:lnTo>
                <a:lnTo>
                  <a:pt x="11784863" y="78443"/>
                </a:lnTo>
                <a:lnTo>
                  <a:pt x="11822338" y="68204"/>
                </a:lnTo>
                <a:lnTo>
                  <a:pt x="11859201" y="58254"/>
                </a:lnTo>
                <a:lnTo>
                  <a:pt x="11931062" y="39273"/>
                </a:lnTo>
                <a:lnTo>
                  <a:pt x="12000391" y="21606"/>
                </a:lnTo>
                <a:lnTo>
                  <a:pt x="12067134" y="5357"/>
                </a:lnTo>
                <a:lnTo>
                  <a:pt x="12090084" y="0"/>
                </a:lnTo>
              </a:path>
            </a:pathLst>
          </a:custGeom>
          <a:ln w="10799">
            <a:solidFill>
              <a:srgbClr val="09B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8038"/>
            <a:ext cx="12190095" cy="889000"/>
          </a:xfrm>
          <a:custGeom>
            <a:avLst/>
            <a:gdLst/>
            <a:ahLst/>
            <a:cxnLst/>
            <a:rect l="l" t="t" r="r" b="b"/>
            <a:pathLst>
              <a:path w="12190095" h="889000">
                <a:moveTo>
                  <a:pt x="0" y="888875"/>
                </a:moveTo>
                <a:lnTo>
                  <a:pt x="40599" y="883416"/>
                </a:lnTo>
                <a:lnTo>
                  <a:pt x="97025" y="875271"/>
                </a:lnTo>
                <a:lnTo>
                  <a:pt x="157499" y="866038"/>
                </a:lnTo>
                <a:lnTo>
                  <a:pt x="221899" y="855791"/>
                </a:lnTo>
                <a:lnTo>
                  <a:pt x="290106" y="844609"/>
                </a:lnTo>
                <a:lnTo>
                  <a:pt x="362000" y="832567"/>
                </a:lnTo>
                <a:lnTo>
                  <a:pt x="437460" y="819742"/>
                </a:lnTo>
                <a:lnTo>
                  <a:pt x="476490" y="813059"/>
                </a:lnTo>
                <a:lnTo>
                  <a:pt x="516367" y="806209"/>
                </a:lnTo>
                <a:lnTo>
                  <a:pt x="557076" y="799202"/>
                </a:lnTo>
                <a:lnTo>
                  <a:pt x="598601" y="792046"/>
                </a:lnTo>
                <a:lnTo>
                  <a:pt x="640928" y="784752"/>
                </a:lnTo>
                <a:lnTo>
                  <a:pt x="684042" y="777329"/>
                </a:lnTo>
                <a:lnTo>
                  <a:pt x="727927" y="769786"/>
                </a:lnTo>
                <a:lnTo>
                  <a:pt x="772569" y="762133"/>
                </a:lnTo>
                <a:lnTo>
                  <a:pt x="817953" y="754379"/>
                </a:lnTo>
                <a:lnTo>
                  <a:pt x="864064" y="746535"/>
                </a:lnTo>
                <a:lnTo>
                  <a:pt x="910886" y="738610"/>
                </a:lnTo>
                <a:lnTo>
                  <a:pt x="958405" y="730612"/>
                </a:lnTo>
                <a:lnTo>
                  <a:pt x="1006605" y="722552"/>
                </a:lnTo>
                <a:lnTo>
                  <a:pt x="1055472" y="714440"/>
                </a:lnTo>
                <a:lnTo>
                  <a:pt x="1104991" y="706284"/>
                </a:lnTo>
                <a:lnTo>
                  <a:pt x="1155147" y="698095"/>
                </a:lnTo>
                <a:lnTo>
                  <a:pt x="1205924" y="689882"/>
                </a:lnTo>
                <a:lnTo>
                  <a:pt x="1257308" y="681653"/>
                </a:lnTo>
                <a:lnTo>
                  <a:pt x="1309284" y="673420"/>
                </a:lnTo>
                <a:lnTo>
                  <a:pt x="1361836" y="665192"/>
                </a:lnTo>
                <a:lnTo>
                  <a:pt x="1414950" y="656977"/>
                </a:lnTo>
                <a:lnTo>
                  <a:pt x="1468610" y="648786"/>
                </a:lnTo>
                <a:lnTo>
                  <a:pt x="1522803" y="640628"/>
                </a:lnTo>
                <a:lnTo>
                  <a:pt x="1577512" y="632513"/>
                </a:lnTo>
                <a:lnTo>
                  <a:pt x="1632723" y="624450"/>
                </a:lnTo>
                <a:lnTo>
                  <a:pt x="1688420" y="616449"/>
                </a:lnTo>
                <a:lnTo>
                  <a:pt x="1744589" y="608519"/>
                </a:lnTo>
                <a:lnTo>
                  <a:pt x="1801215" y="600670"/>
                </a:lnTo>
                <a:lnTo>
                  <a:pt x="1858282" y="592911"/>
                </a:lnTo>
                <a:lnTo>
                  <a:pt x="1915776" y="585252"/>
                </a:lnTo>
                <a:lnTo>
                  <a:pt x="1973682" y="577702"/>
                </a:lnTo>
                <a:lnTo>
                  <a:pt x="2031984" y="570272"/>
                </a:lnTo>
                <a:lnTo>
                  <a:pt x="2090668" y="562970"/>
                </a:lnTo>
                <a:lnTo>
                  <a:pt x="2149719" y="555806"/>
                </a:lnTo>
                <a:lnTo>
                  <a:pt x="2209122" y="548790"/>
                </a:lnTo>
                <a:lnTo>
                  <a:pt x="2268861" y="541930"/>
                </a:lnTo>
                <a:lnTo>
                  <a:pt x="2328922" y="535238"/>
                </a:lnTo>
                <a:lnTo>
                  <a:pt x="2389289" y="528722"/>
                </a:lnTo>
                <a:lnTo>
                  <a:pt x="2449948" y="522391"/>
                </a:lnTo>
                <a:lnTo>
                  <a:pt x="2510884" y="516256"/>
                </a:lnTo>
                <a:lnTo>
                  <a:pt x="2572082" y="510326"/>
                </a:lnTo>
                <a:lnTo>
                  <a:pt x="2633526" y="504610"/>
                </a:lnTo>
                <a:lnTo>
                  <a:pt x="2695202" y="499117"/>
                </a:lnTo>
                <a:lnTo>
                  <a:pt x="2757094" y="493859"/>
                </a:lnTo>
                <a:lnTo>
                  <a:pt x="2819189" y="488843"/>
                </a:lnTo>
                <a:lnTo>
                  <a:pt x="2881469" y="484080"/>
                </a:lnTo>
                <a:lnTo>
                  <a:pt x="2943922" y="479579"/>
                </a:lnTo>
                <a:lnTo>
                  <a:pt x="3006531" y="475350"/>
                </a:lnTo>
                <a:lnTo>
                  <a:pt x="3069282" y="471402"/>
                </a:lnTo>
                <a:lnTo>
                  <a:pt x="3132160" y="467744"/>
                </a:lnTo>
                <a:lnTo>
                  <a:pt x="3195149" y="464387"/>
                </a:lnTo>
                <a:lnTo>
                  <a:pt x="3258235" y="461340"/>
                </a:lnTo>
                <a:lnTo>
                  <a:pt x="3321402" y="458612"/>
                </a:lnTo>
                <a:lnTo>
                  <a:pt x="3384637" y="456212"/>
                </a:lnTo>
                <a:lnTo>
                  <a:pt x="3447923" y="454151"/>
                </a:lnTo>
                <a:lnTo>
                  <a:pt x="3490171" y="452992"/>
                </a:lnTo>
                <a:lnTo>
                  <a:pt x="3532912" y="452016"/>
                </a:lnTo>
                <a:lnTo>
                  <a:pt x="3576138" y="451220"/>
                </a:lnTo>
                <a:lnTo>
                  <a:pt x="3619839" y="450600"/>
                </a:lnTo>
                <a:lnTo>
                  <a:pt x="3664004" y="450153"/>
                </a:lnTo>
                <a:lnTo>
                  <a:pt x="3708624" y="449875"/>
                </a:lnTo>
                <a:lnTo>
                  <a:pt x="3753689" y="449762"/>
                </a:lnTo>
                <a:lnTo>
                  <a:pt x="3799190" y="449809"/>
                </a:lnTo>
                <a:lnTo>
                  <a:pt x="3845118" y="450014"/>
                </a:lnTo>
                <a:lnTo>
                  <a:pt x="3891461" y="450373"/>
                </a:lnTo>
                <a:lnTo>
                  <a:pt x="3938212" y="450882"/>
                </a:lnTo>
                <a:lnTo>
                  <a:pt x="3985359" y="451536"/>
                </a:lnTo>
                <a:lnTo>
                  <a:pt x="4032893" y="452333"/>
                </a:lnTo>
                <a:lnTo>
                  <a:pt x="4080806" y="453268"/>
                </a:lnTo>
                <a:lnTo>
                  <a:pt x="4129086" y="454338"/>
                </a:lnTo>
                <a:lnTo>
                  <a:pt x="4177725" y="455539"/>
                </a:lnTo>
                <a:lnTo>
                  <a:pt x="4226712" y="456867"/>
                </a:lnTo>
                <a:lnTo>
                  <a:pt x="4276038" y="458318"/>
                </a:lnTo>
                <a:lnTo>
                  <a:pt x="4325693" y="459889"/>
                </a:lnTo>
                <a:lnTo>
                  <a:pt x="4375668" y="461576"/>
                </a:lnTo>
                <a:lnTo>
                  <a:pt x="4425953" y="463374"/>
                </a:lnTo>
                <a:lnTo>
                  <a:pt x="4476538" y="465281"/>
                </a:lnTo>
                <a:lnTo>
                  <a:pt x="4527414" y="467293"/>
                </a:lnTo>
                <a:lnTo>
                  <a:pt x="4578571" y="469405"/>
                </a:lnTo>
                <a:lnTo>
                  <a:pt x="4629998" y="471614"/>
                </a:lnTo>
                <a:lnTo>
                  <a:pt x="4681688" y="473916"/>
                </a:lnTo>
                <a:lnTo>
                  <a:pt x="4733629" y="476307"/>
                </a:lnTo>
                <a:lnTo>
                  <a:pt x="4785812" y="478784"/>
                </a:lnTo>
                <a:lnTo>
                  <a:pt x="4838228" y="481343"/>
                </a:lnTo>
                <a:lnTo>
                  <a:pt x="4890867" y="483980"/>
                </a:lnTo>
                <a:lnTo>
                  <a:pt x="4943719" y="486691"/>
                </a:lnTo>
                <a:lnTo>
                  <a:pt x="4996775" y="489472"/>
                </a:lnTo>
                <a:lnTo>
                  <a:pt x="5050024" y="492320"/>
                </a:lnTo>
                <a:lnTo>
                  <a:pt x="5103457" y="495231"/>
                </a:lnTo>
                <a:lnTo>
                  <a:pt x="5157065" y="498201"/>
                </a:lnTo>
                <a:lnTo>
                  <a:pt x="5210837" y="501226"/>
                </a:lnTo>
                <a:lnTo>
                  <a:pt x="5264765" y="504303"/>
                </a:lnTo>
                <a:lnTo>
                  <a:pt x="5318838" y="507428"/>
                </a:lnTo>
                <a:lnTo>
                  <a:pt x="5373047" y="510596"/>
                </a:lnTo>
                <a:lnTo>
                  <a:pt x="5427382" y="513805"/>
                </a:lnTo>
                <a:lnTo>
                  <a:pt x="5481833" y="517050"/>
                </a:lnTo>
                <a:lnTo>
                  <a:pt x="5536391" y="520328"/>
                </a:lnTo>
                <a:lnTo>
                  <a:pt x="5591046" y="523634"/>
                </a:lnTo>
                <a:lnTo>
                  <a:pt x="5645789" y="526966"/>
                </a:lnTo>
                <a:lnTo>
                  <a:pt x="5700609" y="530319"/>
                </a:lnTo>
                <a:lnTo>
                  <a:pt x="5755497" y="533690"/>
                </a:lnTo>
                <a:lnTo>
                  <a:pt x="5810444" y="537074"/>
                </a:lnTo>
                <a:lnTo>
                  <a:pt x="5865439" y="540468"/>
                </a:lnTo>
                <a:lnTo>
                  <a:pt x="5920473" y="543868"/>
                </a:lnTo>
                <a:lnTo>
                  <a:pt x="5975536" y="547271"/>
                </a:lnTo>
                <a:lnTo>
                  <a:pt x="6030619" y="550673"/>
                </a:lnTo>
                <a:lnTo>
                  <a:pt x="6085713" y="554069"/>
                </a:lnTo>
                <a:lnTo>
                  <a:pt x="6140806" y="557456"/>
                </a:lnTo>
                <a:lnTo>
                  <a:pt x="6195890" y="560831"/>
                </a:lnTo>
                <a:lnTo>
                  <a:pt x="6250955" y="564189"/>
                </a:lnTo>
                <a:lnTo>
                  <a:pt x="6305991" y="567526"/>
                </a:lnTo>
                <a:lnTo>
                  <a:pt x="6360988" y="570840"/>
                </a:lnTo>
                <a:lnTo>
                  <a:pt x="6415938" y="574126"/>
                </a:lnTo>
                <a:lnTo>
                  <a:pt x="6470830" y="577380"/>
                </a:lnTo>
                <a:lnTo>
                  <a:pt x="6525654" y="580599"/>
                </a:lnTo>
                <a:lnTo>
                  <a:pt x="6580401" y="583778"/>
                </a:lnTo>
                <a:lnTo>
                  <a:pt x="6635062" y="586915"/>
                </a:lnTo>
                <a:lnTo>
                  <a:pt x="6689626" y="590005"/>
                </a:lnTo>
                <a:lnTo>
                  <a:pt x="6744084" y="593044"/>
                </a:lnTo>
                <a:lnTo>
                  <a:pt x="6798426" y="596029"/>
                </a:lnTo>
                <a:lnTo>
                  <a:pt x="6852642" y="598956"/>
                </a:lnTo>
                <a:lnTo>
                  <a:pt x="6906723" y="601821"/>
                </a:lnTo>
                <a:lnTo>
                  <a:pt x="6960660" y="604621"/>
                </a:lnTo>
                <a:lnTo>
                  <a:pt x="7014442" y="607351"/>
                </a:lnTo>
                <a:lnTo>
                  <a:pt x="7068059" y="610008"/>
                </a:lnTo>
                <a:lnTo>
                  <a:pt x="7121503" y="612588"/>
                </a:lnTo>
                <a:lnTo>
                  <a:pt x="7174763" y="615087"/>
                </a:lnTo>
                <a:lnTo>
                  <a:pt x="7227830" y="617501"/>
                </a:lnTo>
                <a:lnTo>
                  <a:pt x="7280694" y="619827"/>
                </a:lnTo>
                <a:lnTo>
                  <a:pt x="7333346" y="622061"/>
                </a:lnTo>
                <a:lnTo>
                  <a:pt x="7385775" y="624200"/>
                </a:lnTo>
                <a:lnTo>
                  <a:pt x="7437972" y="626238"/>
                </a:lnTo>
                <a:lnTo>
                  <a:pt x="7489928" y="628173"/>
                </a:lnTo>
                <a:lnTo>
                  <a:pt x="7541632" y="630001"/>
                </a:lnTo>
                <a:lnTo>
                  <a:pt x="7593075" y="631718"/>
                </a:lnTo>
                <a:lnTo>
                  <a:pt x="7644248" y="633320"/>
                </a:lnTo>
                <a:lnTo>
                  <a:pt x="7695140" y="634804"/>
                </a:lnTo>
                <a:lnTo>
                  <a:pt x="7745743" y="636165"/>
                </a:lnTo>
                <a:lnTo>
                  <a:pt x="7796045" y="637400"/>
                </a:lnTo>
                <a:lnTo>
                  <a:pt x="7846039" y="638505"/>
                </a:lnTo>
                <a:lnTo>
                  <a:pt x="7895713" y="639476"/>
                </a:lnTo>
                <a:lnTo>
                  <a:pt x="7945059" y="640310"/>
                </a:lnTo>
                <a:lnTo>
                  <a:pt x="7994066" y="641003"/>
                </a:lnTo>
                <a:lnTo>
                  <a:pt x="8042725" y="641551"/>
                </a:lnTo>
                <a:lnTo>
                  <a:pt x="8091026" y="641950"/>
                </a:lnTo>
                <a:lnTo>
                  <a:pt x="8138960" y="642196"/>
                </a:lnTo>
                <a:lnTo>
                  <a:pt x="8186517" y="642286"/>
                </a:lnTo>
                <a:lnTo>
                  <a:pt x="8233687" y="642216"/>
                </a:lnTo>
                <a:lnTo>
                  <a:pt x="8280461" y="641981"/>
                </a:lnTo>
                <a:lnTo>
                  <a:pt x="8326828" y="641580"/>
                </a:lnTo>
                <a:lnTo>
                  <a:pt x="8372780" y="641006"/>
                </a:lnTo>
                <a:lnTo>
                  <a:pt x="8418306" y="640258"/>
                </a:lnTo>
                <a:lnTo>
                  <a:pt x="8463398" y="639330"/>
                </a:lnTo>
                <a:lnTo>
                  <a:pt x="8508044" y="638220"/>
                </a:lnTo>
                <a:lnTo>
                  <a:pt x="8552236" y="636922"/>
                </a:lnTo>
                <a:lnTo>
                  <a:pt x="8595963" y="635435"/>
                </a:lnTo>
                <a:lnTo>
                  <a:pt x="8639217" y="633753"/>
                </a:lnTo>
                <a:lnTo>
                  <a:pt x="8681987" y="631874"/>
                </a:lnTo>
                <a:lnTo>
                  <a:pt x="8724265" y="629792"/>
                </a:lnTo>
                <a:lnTo>
                  <a:pt x="8786600" y="626338"/>
                </a:lnTo>
                <a:lnTo>
                  <a:pt x="8848721" y="622469"/>
                </a:lnTo>
                <a:lnTo>
                  <a:pt x="8910621" y="618198"/>
                </a:lnTo>
                <a:lnTo>
                  <a:pt x="8972293" y="613535"/>
                </a:lnTo>
                <a:lnTo>
                  <a:pt x="9033729" y="608491"/>
                </a:lnTo>
                <a:lnTo>
                  <a:pt x="9094923" y="603078"/>
                </a:lnTo>
                <a:lnTo>
                  <a:pt x="9155868" y="597307"/>
                </a:lnTo>
                <a:lnTo>
                  <a:pt x="9216557" y="591189"/>
                </a:lnTo>
                <a:lnTo>
                  <a:pt x="9276983" y="584736"/>
                </a:lnTo>
                <a:lnTo>
                  <a:pt x="9337138" y="577958"/>
                </a:lnTo>
                <a:lnTo>
                  <a:pt x="9397017" y="570866"/>
                </a:lnTo>
                <a:lnTo>
                  <a:pt x="9456612" y="563472"/>
                </a:lnTo>
                <a:lnTo>
                  <a:pt x="9515916" y="555787"/>
                </a:lnTo>
                <a:lnTo>
                  <a:pt x="9574923" y="547823"/>
                </a:lnTo>
                <a:lnTo>
                  <a:pt x="9633624" y="539589"/>
                </a:lnTo>
                <a:lnTo>
                  <a:pt x="9692014" y="531098"/>
                </a:lnTo>
                <a:lnTo>
                  <a:pt x="9750086" y="522361"/>
                </a:lnTo>
                <a:lnTo>
                  <a:pt x="9807831" y="513389"/>
                </a:lnTo>
                <a:lnTo>
                  <a:pt x="9865244" y="504192"/>
                </a:lnTo>
                <a:lnTo>
                  <a:pt x="9922318" y="494783"/>
                </a:lnTo>
                <a:lnTo>
                  <a:pt x="9979045" y="485172"/>
                </a:lnTo>
                <a:lnTo>
                  <a:pt x="10035419" y="475371"/>
                </a:lnTo>
                <a:lnTo>
                  <a:pt x="10091433" y="465390"/>
                </a:lnTo>
                <a:lnTo>
                  <a:pt x="10147079" y="455242"/>
                </a:lnTo>
                <a:lnTo>
                  <a:pt x="10202351" y="444936"/>
                </a:lnTo>
                <a:lnTo>
                  <a:pt x="10257242" y="434485"/>
                </a:lnTo>
                <a:lnTo>
                  <a:pt x="10311745" y="423899"/>
                </a:lnTo>
                <a:lnTo>
                  <a:pt x="10365852" y="413189"/>
                </a:lnTo>
                <a:lnTo>
                  <a:pt x="10419558" y="402368"/>
                </a:lnTo>
                <a:lnTo>
                  <a:pt x="10472855" y="391445"/>
                </a:lnTo>
                <a:lnTo>
                  <a:pt x="10525735" y="380433"/>
                </a:lnTo>
                <a:lnTo>
                  <a:pt x="10578193" y="369342"/>
                </a:lnTo>
                <a:lnTo>
                  <a:pt x="10630221" y="358183"/>
                </a:lnTo>
                <a:lnTo>
                  <a:pt x="10681812" y="346968"/>
                </a:lnTo>
                <a:lnTo>
                  <a:pt x="10732960" y="335708"/>
                </a:lnTo>
                <a:lnTo>
                  <a:pt x="10783657" y="324414"/>
                </a:lnTo>
                <a:lnTo>
                  <a:pt x="10833896" y="313097"/>
                </a:lnTo>
                <a:lnTo>
                  <a:pt x="10883671" y="301769"/>
                </a:lnTo>
                <a:lnTo>
                  <a:pt x="10932974" y="290440"/>
                </a:lnTo>
                <a:lnTo>
                  <a:pt x="10981799" y="279121"/>
                </a:lnTo>
                <a:lnTo>
                  <a:pt x="11030138" y="267825"/>
                </a:lnTo>
                <a:lnTo>
                  <a:pt x="11077985" y="256562"/>
                </a:lnTo>
                <a:lnTo>
                  <a:pt x="11125333" y="245343"/>
                </a:lnTo>
                <a:lnTo>
                  <a:pt x="11172174" y="234179"/>
                </a:lnTo>
                <a:lnTo>
                  <a:pt x="11218502" y="223082"/>
                </a:lnTo>
                <a:lnTo>
                  <a:pt x="11264310" y="212063"/>
                </a:lnTo>
                <a:lnTo>
                  <a:pt x="11309591" y="201133"/>
                </a:lnTo>
                <a:lnTo>
                  <a:pt x="11354338" y="190303"/>
                </a:lnTo>
                <a:lnTo>
                  <a:pt x="11398544" y="179584"/>
                </a:lnTo>
                <a:lnTo>
                  <a:pt x="11442202" y="168988"/>
                </a:lnTo>
                <a:lnTo>
                  <a:pt x="11485304" y="158525"/>
                </a:lnTo>
                <a:lnTo>
                  <a:pt x="11527846" y="148208"/>
                </a:lnTo>
                <a:lnTo>
                  <a:pt x="11569818" y="138046"/>
                </a:lnTo>
                <a:lnTo>
                  <a:pt x="11611214" y="128052"/>
                </a:lnTo>
                <a:lnTo>
                  <a:pt x="11652028" y="118235"/>
                </a:lnTo>
                <a:lnTo>
                  <a:pt x="11692252" y="108609"/>
                </a:lnTo>
                <a:lnTo>
                  <a:pt x="11731880" y="99183"/>
                </a:lnTo>
                <a:lnTo>
                  <a:pt x="11770904" y="89969"/>
                </a:lnTo>
                <a:lnTo>
                  <a:pt x="11809318" y="80978"/>
                </a:lnTo>
                <a:lnTo>
                  <a:pt x="11847114" y="72222"/>
                </a:lnTo>
                <a:lnTo>
                  <a:pt x="11884285" y="63711"/>
                </a:lnTo>
                <a:lnTo>
                  <a:pt x="11956728" y="47469"/>
                </a:lnTo>
                <a:lnTo>
                  <a:pt x="12026589" y="32344"/>
                </a:lnTo>
                <a:lnTo>
                  <a:pt x="12093814" y="18424"/>
                </a:lnTo>
                <a:lnTo>
                  <a:pt x="12158347" y="5799"/>
                </a:lnTo>
                <a:lnTo>
                  <a:pt x="12189587" y="0"/>
                </a:lnTo>
              </a:path>
            </a:pathLst>
          </a:custGeom>
          <a:ln w="936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8640" y="1421892"/>
            <a:ext cx="11306810" cy="5177155"/>
          </a:xfrm>
          <a:custGeom>
            <a:avLst/>
            <a:gdLst/>
            <a:ahLst/>
            <a:cxnLst/>
            <a:rect l="l" t="t" r="r" b="b"/>
            <a:pathLst>
              <a:path w="11306810" h="5177155">
                <a:moveTo>
                  <a:pt x="11306556" y="0"/>
                </a:moveTo>
                <a:lnTo>
                  <a:pt x="0" y="0"/>
                </a:lnTo>
                <a:lnTo>
                  <a:pt x="0" y="5177028"/>
                </a:lnTo>
                <a:lnTo>
                  <a:pt x="11306556" y="5177028"/>
                </a:lnTo>
                <a:lnTo>
                  <a:pt x="11306556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8640" y="1421892"/>
            <a:ext cx="11306810" cy="5177155"/>
          </a:xfrm>
          <a:custGeom>
            <a:avLst/>
            <a:gdLst/>
            <a:ahLst/>
            <a:cxnLst/>
            <a:rect l="l" t="t" r="r" b="b"/>
            <a:pathLst>
              <a:path w="11306810" h="5177155">
                <a:moveTo>
                  <a:pt x="0" y="5177028"/>
                </a:moveTo>
                <a:lnTo>
                  <a:pt x="11306556" y="5177028"/>
                </a:lnTo>
                <a:lnTo>
                  <a:pt x="11306556" y="0"/>
                </a:lnTo>
                <a:lnTo>
                  <a:pt x="0" y="0"/>
                </a:lnTo>
                <a:lnTo>
                  <a:pt x="0" y="517702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58761" y="1771650"/>
            <a:ext cx="4662170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994"/>
            <a:ext cx="12191999" cy="102488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68086" y="0"/>
            <a:ext cx="6320230" cy="59748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090400" cy="1009015"/>
          </a:xfrm>
          <a:custGeom>
            <a:avLst/>
            <a:gdLst/>
            <a:ahLst/>
            <a:cxnLst/>
            <a:rect l="l" t="t" r="r" b="b"/>
            <a:pathLst>
              <a:path w="12090400" h="1009015">
                <a:moveTo>
                  <a:pt x="0" y="1008786"/>
                </a:moveTo>
                <a:lnTo>
                  <a:pt x="37378" y="998668"/>
                </a:lnTo>
                <a:lnTo>
                  <a:pt x="95282" y="983184"/>
                </a:lnTo>
                <a:lnTo>
                  <a:pt x="156900" y="966950"/>
                </a:lnTo>
                <a:lnTo>
                  <a:pt x="222131" y="950036"/>
                </a:lnTo>
                <a:lnTo>
                  <a:pt x="290877" y="932512"/>
                </a:lnTo>
                <a:lnTo>
                  <a:pt x="363039" y="914446"/>
                </a:lnTo>
                <a:lnTo>
                  <a:pt x="400369" y="905232"/>
                </a:lnTo>
                <a:lnTo>
                  <a:pt x="438516" y="895910"/>
                </a:lnTo>
                <a:lnTo>
                  <a:pt x="477468" y="886486"/>
                </a:lnTo>
                <a:lnTo>
                  <a:pt x="517211" y="876972"/>
                </a:lnTo>
                <a:lnTo>
                  <a:pt x="557733" y="867374"/>
                </a:lnTo>
                <a:lnTo>
                  <a:pt x="599022" y="857702"/>
                </a:lnTo>
                <a:lnTo>
                  <a:pt x="641066" y="847964"/>
                </a:lnTo>
                <a:lnTo>
                  <a:pt x="683852" y="838170"/>
                </a:lnTo>
                <a:lnTo>
                  <a:pt x="727368" y="828327"/>
                </a:lnTo>
                <a:lnTo>
                  <a:pt x="771601" y="818445"/>
                </a:lnTo>
                <a:lnTo>
                  <a:pt x="816539" y="808533"/>
                </a:lnTo>
                <a:lnTo>
                  <a:pt x="862170" y="798598"/>
                </a:lnTo>
                <a:lnTo>
                  <a:pt x="908480" y="788650"/>
                </a:lnTo>
                <a:lnTo>
                  <a:pt x="955458" y="778698"/>
                </a:lnTo>
                <a:lnTo>
                  <a:pt x="1003092" y="768750"/>
                </a:lnTo>
                <a:lnTo>
                  <a:pt x="1051368" y="758814"/>
                </a:lnTo>
                <a:lnTo>
                  <a:pt x="1100274" y="748901"/>
                </a:lnTo>
                <a:lnTo>
                  <a:pt x="1149799" y="739017"/>
                </a:lnTo>
                <a:lnTo>
                  <a:pt x="1199929" y="729173"/>
                </a:lnTo>
                <a:lnTo>
                  <a:pt x="1250653" y="719376"/>
                </a:lnTo>
                <a:lnTo>
                  <a:pt x="1301957" y="709635"/>
                </a:lnTo>
                <a:lnTo>
                  <a:pt x="1353829" y="699960"/>
                </a:lnTo>
                <a:lnTo>
                  <a:pt x="1406257" y="690359"/>
                </a:lnTo>
                <a:lnTo>
                  <a:pt x="1459229" y="680840"/>
                </a:lnTo>
                <a:lnTo>
                  <a:pt x="1512732" y="671412"/>
                </a:lnTo>
                <a:lnTo>
                  <a:pt x="1566754" y="662084"/>
                </a:lnTo>
                <a:lnTo>
                  <a:pt x="1621282" y="652865"/>
                </a:lnTo>
                <a:lnTo>
                  <a:pt x="1676304" y="643763"/>
                </a:lnTo>
                <a:lnTo>
                  <a:pt x="1731807" y="634788"/>
                </a:lnTo>
                <a:lnTo>
                  <a:pt x="1787779" y="625947"/>
                </a:lnTo>
                <a:lnTo>
                  <a:pt x="1844208" y="617249"/>
                </a:lnTo>
                <a:lnTo>
                  <a:pt x="1901081" y="608704"/>
                </a:lnTo>
                <a:lnTo>
                  <a:pt x="1958386" y="600320"/>
                </a:lnTo>
                <a:lnTo>
                  <a:pt x="2016110" y="592106"/>
                </a:lnTo>
                <a:lnTo>
                  <a:pt x="2074241" y="584069"/>
                </a:lnTo>
                <a:lnTo>
                  <a:pt x="2132767" y="576220"/>
                </a:lnTo>
                <a:lnTo>
                  <a:pt x="2191675" y="568567"/>
                </a:lnTo>
                <a:lnTo>
                  <a:pt x="2250953" y="561118"/>
                </a:lnTo>
                <a:lnTo>
                  <a:pt x="2310588" y="553882"/>
                </a:lnTo>
                <a:lnTo>
                  <a:pt x="2370568" y="546868"/>
                </a:lnTo>
                <a:lnTo>
                  <a:pt x="2430880" y="540085"/>
                </a:lnTo>
                <a:lnTo>
                  <a:pt x="2491513" y="533541"/>
                </a:lnTo>
                <a:lnTo>
                  <a:pt x="2552453" y="527245"/>
                </a:lnTo>
                <a:lnTo>
                  <a:pt x="2613688" y="521206"/>
                </a:lnTo>
                <a:lnTo>
                  <a:pt x="2675206" y="515432"/>
                </a:lnTo>
                <a:lnTo>
                  <a:pt x="2736995" y="509933"/>
                </a:lnTo>
                <a:lnTo>
                  <a:pt x="2799042" y="504716"/>
                </a:lnTo>
                <a:lnTo>
                  <a:pt x="2861334" y="499791"/>
                </a:lnTo>
                <a:lnTo>
                  <a:pt x="2923859" y="495166"/>
                </a:lnTo>
                <a:lnTo>
                  <a:pt x="2986605" y="490850"/>
                </a:lnTo>
                <a:lnTo>
                  <a:pt x="3049560" y="486852"/>
                </a:lnTo>
                <a:lnTo>
                  <a:pt x="3112710" y="483180"/>
                </a:lnTo>
                <a:lnTo>
                  <a:pt x="3176044" y="479844"/>
                </a:lnTo>
                <a:lnTo>
                  <a:pt x="3239550" y="476851"/>
                </a:lnTo>
                <a:lnTo>
                  <a:pt x="3303213" y="474211"/>
                </a:lnTo>
                <a:lnTo>
                  <a:pt x="3367024" y="471932"/>
                </a:lnTo>
                <a:lnTo>
                  <a:pt x="3408651" y="470691"/>
                </a:lnTo>
                <a:lnTo>
                  <a:pt x="3450782" y="469682"/>
                </a:lnTo>
                <a:lnTo>
                  <a:pt x="3493407" y="468899"/>
                </a:lnTo>
                <a:lnTo>
                  <a:pt x="3536515" y="468337"/>
                </a:lnTo>
                <a:lnTo>
                  <a:pt x="3580098" y="467992"/>
                </a:lnTo>
                <a:lnTo>
                  <a:pt x="3624145" y="467859"/>
                </a:lnTo>
                <a:lnTo>
                  <a:pt x="3668647" y="467933"/>
                </a:lnTo>
                <a:lnTo>
                  <a:pt x="3713594" y="468210"/>
                </a:lnTo>
                <a:lnTo>
                  <a:pt x="3758977" y="468686"/>
                </a:lnTo>
                <a:lnTo>
                  <a:pt x="3804786" y="469354"/>
                </a:lnTo>
                <a:lnTo>
                  <a:pt x="3851010" y="470212"/>
                </a:lnTo>
                <a:lnTo>
                  <a:pt x="3897641" y="471254"/>
                </a:lnTo>
                <a:lnTo>
                  <a:pt x="3944669" y="472475"/>
                </a:lnTo>
                <a:lnTo>
                  <a:pt x="3992084" y="473871"/>
                </a:lnTo>
                <a:lnTo>
                  <a:pt x="4039877" y="475438"/>
                </a:lnTo>
                <a:lnTo>
                  <a:pt x="4088037" y="477169"/>
                </a:lnTo>
                <a:lnTo>
                  <a:pt x="4136555" y="479062"/>
                </a:lnTo>
                <a:lnTo>
                  <a:pt x="4185421" y="481111"/>
                </a:lnTo>
                <a:lnTo>
                  <a:pt x="4234627" y="483311"/>
                </a:lnTo>
                <a:lnTo>
                  <a:pt x="4284161" y="485658"/>
                </a:lnTo>
                <a:lnTo>
                  <a:pt x="4334015" y="488148"/>
                </a:lnTo>
                <a:lnTo>
                  <a:pt x="4384178" y="490775"/>
                </a:lnTo>
                <a:lnTo>
                  <a:pt x="4434641" y="493535"/>
                </a:lnTo>
                <a:lnTo>
                  <a:pt x="4485395" y="496423"/>
                </a:lnTo>
                <a:lnTo>
                  <a:pt x="4536429" y="499435"/>
                </a:lnTo>
                <a:lnTo>
                  <a:pt x="4587735" y="502565"/>
                </a:lnTo>
                <a:lnTo>
                  <a:pt x="4639301" y="505810"/>
                </a:lnTo>
                <a:lnTo>
                  <a:pt x="4691120" y="509165"/>
                </a:lnTo>
                <a:lnTo>
                  <a:pt x="4743180" y="512624"/>
                </a:lnTo>
                <a:lnTo>
                  <a:pt x="4795472" y="516184"/>
                </a:lnTo>
                <a:lnTo>
                  <a:pt x="4847987" y="519839"/>
                </a:lnTo>
                <a:lnTo>
                  <a:pt x="4900715" y="523585"/>
                </a:lnTo>
                <a:lnTo>
                  <a:pt x="4953646" y="527418"/>
                </a:lnTo>
                <a:lnTo>
                  <a:pt x="5006771" y="531332"/>
                </a:lnTo>
                <a:lnTo>
                  <a:pt x="5060079" y="535323"/>
                </a:lnTo>
                <a:lnTo>
                  <a:pt x="5113562" y="539387"/>
                </a:lnTo>
                <a:lnTo>
                  <a:pt x="5167209" y="543518"/>
                </a:lnTo>
                <a:lnTo>
                  <a:pt x="5221011" y="547712"/>
                </a:lnTo>
                <a:lnTo>
                  <a:pt x="5274959" y="551965"/>
                </a:lnTo>
                <a:lnTo>
                  <a:pt x="5329041" y="556271"/>
                </a:lnTo>
                <a:lnTo>
                  <a:pt x="5383250" y="560626"/>
                </a:lnTo>
                <a:lnTo>
                  <a:pt x="5437575" y="565026"/>
                </a:lnTo>
                <a:lnTo>
                  <a:pt x="5492006" y="569465"/>
                </a:lnTo>
                <a:lnTo>
                  <a:pt x="5546534" y="573939"/>
                </a:lnTo>
                <a:lnTo>
                  <a:pt x="5601149" y="578444"/>
                </a:lnTo>
                <a:lnTo>
                  <a:pt x="5655841" y="582974"/>
                </a:lnTo>
                <a:lnTo>
                  <a:pt x="5710601" y="587526"/>
                </a:lnTo>
                <a:lnTo>
                  <a:pt x="5765419" y="592093"/>
                </a:lnTo>
                <a:lnTo>
                  <a:pt x="5820286" y="596673"/>
                </a:lnTo>
                <a:lnTo>
                  <a:pt x="5875191" y="601260"/>
                </a:lnTo>
                <a:lnTo>
                  <a:pt x="5930126" y="605849"/>
                </a:lnTo>
                <a:lnTo>
                  <a:pt x="5985079" y="610436"/>
                </a:lnTo>
                <a:lnTo>
                  <a:pt x="6040043" y="615016"/>
                </a:lnTo>
                <a:lnTo>
                  <a:pt x="6095006" y="619584"/>
                </a:lnTo>
                <a:lnTo>
                  <a:pt x="6149960" y="624136"/>
                </a:lnTo>
                <a:lnTo>
                  <a:pt x="6204894" y="628668"/>
                </a:lnTo>
                <a:lnTo>
                  <a:pt x="6259800" y="633173"/>
                </a:lnTo>
                <a:lnTo>
                  <a:pt x="6314666" y="637649"/>
                </a:lnTo>
                <a:lnTo>
                  <a:pt x="6369484" y="642090"/>
                </a:lnTo>
                <a:lnTo>
                  <a:pt x="6424245" y="646491"/>
                </a:lnTo>
                <a:lnTo>
                  <a:pt x="6478937" y="650848"/>
                </a:lnTo>
                <a:lnTo>
                  <a:pt x="6533552" y="655156"/>
                </a:lnTo>
                <a:lnTo>
                  <a:pt x="6588080" y="659411"/>
                </a:lnTo>
                <a:lnTo>
                  <a:pt x="6642511" y="663607"/>
                </a:lnTo>
                <a:lnTo>
                  <a:pt x="6696836" y="667741"/>
                </a:lnTo>
                <a:lnTo>
                  <a:pt x="6751044" y="671808"/>
                </a:lnTo>
                <a:lnTo>
                  <a:pt x="6805127" y="675802"/>
                </a:lnTo>
                <a:lnTo>
                  <a:pt x="6859074" y="679719"/>
                </a:lnTo>
                <a:lnTo>
                  <a:pt x="6912876" y="683555"/>
                </a:lnTo>
                <a:lnTo>
                  <a:pt x="6966523" y="687305"/>
                </a:lnTo>
                <a:lnTo>
                  <a:pt x="7020006" y="690964"/>
                </a:lnTo>
                <a:lnTo>
                  <a:pt x="7073315" y="694527"/>
                </a:lnTo>
                <a:lnTo>
                  <a:pt x="7126439" y="697991"/>
                </a:lnTo>
                <a:lnTo>
                  <a:pt x="7179370" y="701350"/>
                </a:lnTo>
                <a:lnTo>
                  <a:pt x="7232098" y="704599"/>
                </a:lnTo>
                <a:lnTo>
                  <a:pt x="7284613" y="707734"/>
                </a:lnTo>
                <a:lnTo>
                  <a:pt x="7336906" y="710751"/>
                </a:lnTo>
                <a:lnTo>
                  <a:pt x="7388966" y="713644"/>
                </a:lnTo>
                <a:lnTo>
                  <a:pt x="7440784" y="716409"/>
                </a:lnTo>
                <a:lnTo>
                  <a:pt x="7492350" y="719041"/>
                </a:lnTo>
                <a:lnTo>
                  <a:pt x="7543656" y="721536"/>
                </a:lnTo>
                <a:lnTo>
                  <a:pt x="7594690" y="723889"/>
                </a:lnTo>
                <a:lnTo>
                  <a:pt x="7645444" y="726096"/>
                </a:lnTo>
                <a:lnTo>
                  <a:pt x="7695907" y="728150"/>
                </a:lnTo>
                <a:lnTo>
                  <a:pt x="7746070" y="730049"/>
                </a:lnTo>
                <a:lnTo>
                  <a:pt x="7795924" y="731788"/>
                </a:lnTo>
                <a:lnTo>
                  <a:pt x="7845458" y="733361"/>
                </a:lnTo>
                <a:lnTo>
                  <a:pt x="7894663" y="734764"/>
                </a:lnTo>
                <a:lnTo>
                  <a:pt x="7943530" y="735992"/>
                </a:lnTo>
                <a:lnTo>
                  <a:pt x="7992048" y="737041"/>
                </a:lnTo>
                <a:lnTo>
                  <a:pt x="8040208" y="737906"/>
                </a:lnTo>
                <a:lnTo>
                  <a:pt x="8088000" y="738582"/>
                </a:lnTo>
                <a:lnTo>
                  <a:pt x="8135415" y="739065"/>
                </a:lnTo>
                <a:lnTo>
                  <a:pt x="8182443" y="739351"/>
                </a:lnTo>
                <a:lnTo>
                  <a:pt x="8229074" y="739433"/>
                </a:lnTo>
                <a:lnTo>
                  <a:pt x="8275299" y="739308"/>
                </a:lnTo>
                <a:lnTo>
                  <a:pt x="8321107" y="738972"/>
                </a:lnTo>
                <a:lnTo>
                  <a:pt x="8366490" y="738419"/>
                </a:lnTo>
                <a:lnTo>
                  <a:pt x="8411437" y="737644"/>
                </a:lnTo>
                <a:lnTo>
                  <a:pt x="8455939" y="736644"/>
                </a:lnTo>
                <a:lnTo>
                  <a:pt x="8499986" y="735413"/>
                </a:lnTo>
                <a:lnTo>
                  <a:pt x="8543569" y="733947"/>
                </a:lnTo>
                <a:lnTo>
                  <a:pt x="8586677" y="732241"/>
                </a:lnTo>
                <a:lnTo>
                  <a:pt x="8629302" y="730290"/>
                </a:lnTo>
                <a:lnTo>
                  <a:pt x="8671433" y="728090"/>
                </a:lnTo>
                <a:lnTo>
                  <a:pt x="8733268" y="724399"/>
                </a:lnTo>
                <a:lnTo>
                  <a:pt x="8794898" y="720214"/>
                </a:lnTo>
                <a:lnTo>
                  <a:pt x="8856315" y="715547"/>
                </a:lnTo>
                <a:lnTo>
                  <a:pt x="8917512" y="710411"/>
                </a:lnTo>
                <a:lnTo>
                  <a:pt x="8978482" y="704821"/>
                </a:lnTo>
                <a:lnTo>
                  <a:pt x="9039220" y="698788"/>
                </a:lnTo>
                <a:lnTo>
                  <a:pt x="9099717" y="692327"/>
                </a:lnTo>
                <a:lnTo>
                  <a:pt x="9159967" y="685449"/>
                </a:lnTo>
                <a:lnTo>
                  <a:pt x="9219964" y="678168"/>
                </a:lnTo>
                <a:lnTo>
                  <a:pt x="9279701" y="670497"/>
                </a:lnTo>
                <a:lnTo>
                  <a:pt x="9339170" y="662450"/>
                </a:lnTo>
                <a:lnTo>
                  <a:pt x="9398366" y="654039"/>
                </a:lnTo>
                <a:lnTo>
                  <a:pt x="9457281" y="645277"/>
                </a:lnTo>
                <a:lnTo>
                  <a:pt x="9515908" y="636177"/>
                </a:lnTo>
                <a:lnTo>
                  <a:pt x="9574241" y="626753"/>
                </a:lnTo>
                <a:lnTo>
                  <a:pt x="9632273" y="617017"/>
                </a:lnTo>
                <a:lnTo>
                  <a:pt x="9689998" y="606983"/>
                </a:lnTo>
                <a:lnTo>
                  <a:pt x="9747408" y="596663"/>
                </a:lnTo>
                <a:lnTo>
                  <a:pt x="9804496" y="586071"/>
                </a:lnTo>
                <a:lnTo>
                  <a:pt x="9861257" y="575219"/>
                </a:lnTo>
                <a:lnTo>
                  <a:pt x="9917682" y="564122"/>
                </a:lnTo>
                <a:lnTo>
                  <a:pt x="9973766" y="552791"/>
                </a:lnTo>
                <a:lnTo>
                  <a:pt x="10029502" y="541240"/>
                </a:lnTo>
                <a:lnTo>
                  <a:pt x="10084882" y="529481"/>
                </a:lnTo>
                <a:lnTo>
                  <a:pt x="10139900" y="517529"/>
                </a:lnTo>
                <a:lnTo>
                  <a:pt x="10194550" y="505396"/>
                </a:lnTo>
                <a:lnTo>
                  <a:pt x="10248824" y="493095"/>
                </a:lnTo>
                <a:lnTo>
                  <a:pt x="10302716" y="480639"/>
                </a:lnTo>
                <a:lnTo>
                  <a:pt x="10356218" y="468042"/>
                </a:lnTo>
                <a:lnTo>
                  <a:pt x="10409325" y="455315"/>
                </a:lnTo>
                <a:lnTo>
                  <a:pt x="10462029" y="442473"/>
                </a:lnTo>
                <a:lnTo>
                  <a:pt x="10514324" y="429529"/>
                </a:lnTo>
                <a:lnTo>
                  <a:pt x="10566203" y="416494"/>
                </a:lnTo>
                <a:lnTo>
                  <a:pt x="10617659" y="403384"/>
                </a:lnTo>
                <a:lnTo>
                  <a:pt x="10668685" y="390210"/>
                </a:lnTo>
                <a:lnTo>
                  <a:pt x="10719274" y="376985"/>
                </a:lnTo>
                <a:lnTo>
                  <a:pt x="10769421" y="363724"/>
                </a:lnTo>
                <a:lnTo>
                  <a:pt x="10819117" y="350438"/>
                </a:lnTo>
                <a:lnTo>
                  <a:pt x="10868356" y="337140"/>
                </a:lnTo>
                <a:lnTo>
                  <a:pt x="10917132" y="323845"/>
                </a:lnTo>
                <a:lnTo>
                  <a:pt x="10965438" y="310565"/>
                </a:lnTo>
                <a:lnTo>
                  <a:pt x="11013266" y="297312"/>
                </a:lnTo>
                <a:lnTo>
                  <a:pt x="11060610" y="284101"/>
                </a:lnTo>
                <a:lnTo>
                  <a:pt x="11107464" y="270944"/>
                </a:lnTo>
                <a:lnTo>
                  <a:pt x="11153820" y="257854"/>
                </a:lnTo>
                <a:lnTo>
                  <a:pt x="11199672" y="244844"/>
                </a:lnTo>
                <a:lnTo>
                  <a:pt x="11245013" y="231927"/>
                </a:lnTo>
                <a:lnTo>
                  <a:pt x="11289837" y="219117"/>
                </a:lnTo>
                <a:lnTo>
                  <a:pt x="11334135" y="206426"/>
                </a:lnTo>
                <a:lnTo>
                  <a:pt x="11377903" y="193868"/>
                </a:lnTo>
                <a:lnTo>
                  <a:pt x="11421132" y="181455"/>
                </a:lnTo>
                <a:lnTo>
                  <a:pt x="11463816" y="169201"/>
                </a:lnTo>
                <a:lnTo>
                  <a:pt x="11505949" y="157118"/>
                </a:lnTo>
                <a:lnTo>
                  <a:pt x="11547523" y="145220"/>
                </a:lnTo>
                <a:lnTo>
                  <a:pt x="11588532" y="133520"/>
                </a:lnTo>
                <a:lnTo>
                  <a:pt x="11628969" y="122031"/>
                </a:lnTo>
                <a:lnTo>
                  <a:pt x="11668828" y="110765"/>
                </a:lnTo>
                <a:lnTo>
                  <a:pt x="11708101" y="99737"/>
                </a:lnTo>
                <a:lnTo>
                  <a:pt x="11746781" y="88959"/>
                </a:lnTo>
                <a:lnTo>
                  <a:pt x="11784863" y="78443"/>
                </a:lnTo>
                <a:lnTo>
                  <a:pt x="11822338" y="68204"/>
                </a:lnTo>
                <a:lnTo>
                  <a:pt x="11859201" y="58254"/>
                </a:lnTo>
                <a:lnTo>
                  <a:pt x="11931062" y="39273"/>
                </a:lnTo>
                <a:lnTo>
                  <a:pt x="12000391" y="21606"/>
                </a:lnTo>
                <a:lnTo>
                  <a:pt x="12067134" y="5357"/>
                </a:lnTo>
                <a:lnTo>
                  <a:pt x="12090084" y="0"/>
                </a:lnTo>
              </a:path>
            </a:pathLst>
          </a:custGeom>
          <a:ln w="10799">
            <a:solidFill>
              <a:srgbClr val="09B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8038"/>
            <a:ext cx="12190095" cy="889000"/>
          </a:xfrm>
          <a:custGeom>
            <a:avLst/>
            <a:gdLst/>
            <a:ahLst/>
            <a:cxnLst/>
            <a:rect l="l" t="t" r="r" b="b"/>
            <a:pathLst>
              <a:path w="12190095" h="889000">
                <a:moveTo>
                  <a:pt x="0" y="888875"/>
                </a:moveTo>
                <a:lnTo>
                  <a:pt x="40599" y="883416"/>
                </a:lnTo>
                <a:lnTo>
                  <a:pt x="97025" y="875271"/>
                </a:lnTo>
                <a:lnTo>
                  <a:pt x="157499" y="866038"/>
                </a:lnTo>
                <a:lnTo>
                  <a:pt x="221899" y="855791"/>
                </a:lnTo>
                <a:lnTo>
                  <a:pt x="290106" y="844609"/>
                </a:lnTo>
                <a:lnTo>
                  <a:pt x="362000" y="832567"/>
                </a:lnTo>
                <a:lnTo>
                  <a:pt x="437460" y="819742"/>
                </a:lnTo>
                <a:lnTo>
                  <a:pt x="476490" y="813059"/>
                </a:lnTo>
                <a:lnTo>
                  <a:pt x="516367" y="806209"/>
                </a:lnTo>
                <a:lnTo>
                  <a:pt x="557076" y="799202"/>
                </a:lnTo>
                <a:lnTo>
                  <a:pt x="598601" y="792046"/>
                </a:lnTo>
                <a:lnTo>
                  <a:pt x="640928" y="784752"/>
                </a:lnTo>
                <a:lnTo>
                  <a:pt x="684042" y="777329"/>
                </a:lnTo>
                <a:lnTo>
                  <a:pt x="727927" y="769786"/>
                </a:lnTo>
                <a:lnTo>
                  <a:pt x="772569" y="762133"/>
                </a:lnTo>
                <a:lnTo>
                  <a:pt x="817953" y="754379"/>
                </a:lnTo>
                <a:lnTo>
                  <a:pt x="864064" y="746535"/>
                </a:lnTo>
                <a:lnTo>
                  <a:pt x="910886" y="738610"/>
                </a:lnTo>
                <a:lnTo>
                  <a:pt x="958405" y="730612"/>
                </a:lnTo>
                <a:lnTo>
                  <a:pt x="1006605" y="722552"/>
                </a:lnTo>
                <a:lnTo>
                  <a:pt x="1055472" y="714440"/>
                </a:lnTo>
                <a:lnTo>
                  <a:pt x="1104991" y="706284"/>
                </a:lnTo>
                <a:lnTo>
                  <a:pt x="1155147" y="698095"/>
                </a:lnTo>
                <a:lnTo>
                  <a:pt x="1205924" y="689882"/>
                </a:lnTo>
                <a:lnTo>
                  <a:pt x="1257308" y="681653"/>
                </a:lnTo>
                <a:lnTo>
                  <a:pt x="1309284" y="673420"/>
                </a:lnTo>
                <a:lnTo>
                  <a:pt x="1361836" y="665192"/>
                </a:lnTo>
                <a:lnTo>
                  <a:pt x="1414950" y="656977"/>
                </a:lnTo>
                <a:lnTo>
                  <a:pt x="1468610" y="648786"/>
                </a:lnTo>
                <a:lnTo>
                  <a:pt x="1522803" y="640628"/>
                </a:lnTo>
                <a:lnTo>
                  <a:pt x="1577512" y="632513"/>
                </a:lnTo>
                <a:lnTo>
                  <a:pt x="1632723" y="624450"/>
                </a:lnTo>
                <a:lnTo>
                  <a:pt x="1688420" y="616449"/>
                </a:lnTo>
                <a:lnTo>
                  <a:pt x="1744589" y="608519"/>
                </a:lnTo>
                <a:lnTo>
                  <a:pt x="1801215" y="600670"/>
                </a:lnTo>
                <a:lnTo>
                  <a:pt x="1858282" y="592911"/>
                </a:lnTo>
                <a:lnTo>
                  <a:pt x="1915776" y="585252"/>
                </a:lnTo>
                <a:lnTo>
                  <a:pt x="1973682" y="577702"/>
                </a:lnTo>
                <a:lnTo>
                  <a:pt x="2031984" y="570272"/>
                </a:lnTo>
                <a:lnTo>
                  <a:pt x="2090668" y="562970"/>
                </a:lnTo>
                <a:lnTo>
                  <a:pt x="2149719" y="555806"/>
                </a:lnTo>
                <a:lnTo>
                  <a:pt x="2209122" y="548790"/>
                </a:lnTo>
                <a:lnTo>
                  <a:pt x="2268861" y="541930"/>
                </a:lnTo>
                <a:lnTo>
                  <a:pt x="2328922" y="535238"/>
                </a:lnTo>
                <a:lnTo>
                  <a:pt x="2389289" y="528722"/>
                </a:lnTo>
                <a:lnTo>
                  <a:pt x="2449948" y="522391"/>
                </a:lnTo>
                <a:lnTo>
                  <a:pt x="2510884" y="516256"/>
                </a:lnTo>
                <a:lnTo>
                  <a:pt x="2572082" y="510326"/>
                </a:lnTo>
                <a:lnTo>
                  <a:pt x="2633526" y="504610"/>
                </a:lnTo>
                <a:lnTo>
                  <a:pt x="2695202" y="499117"/>
                </a:lnTo>
                <a:lnTo>
                  <a:pt x="2757094" y="493859"/>
                </a:lnTo>
                <a:lnTo>
                  <a:pt x="2819189" y="488843"/>
                </a:lnTo>
                <a:lnTo>
                  <a:pt x="2881469" y="484080"/>
                </a:lnTo>
                <a:lnTo>
                  <a:pt x="2943922" y="479579"/>
                </a:lnTo>
                <a:lnTo>
                  <a:pt x="3006531" y="475350"/>
                </a:lnTo>
                <a:lnTo>
                  <a:pt x="3069282" y="471402"/>
                </a:lnTo>
                <a:lnTo>
                  <a:pt x="3132160" y="467744"/>
                </a:lnTo>
                <a:lnTo>
                  <a:pt x="3195149" y="464387"/>
                </a:lnTo>
                <a:lnTo>
                  <a:pt x="3258235" y="461340"/>
                </a:lnTo>
                <a:lnTo>
                  <a:pt x="3321402" y="458612"/>
                </a:lnTo>
                <a:lnTo>
                  <a:pt x="3384637" y="456212"/>
                </a:lnTo>
                <a:lnTo>
                  <a:pt x="3447923" y="454151"/>
                </a:lnTo>
                <a:lnTo>
                  <a:pt x="3490171" y="452992"/>
                </a:lnTo>
                <a:lnTo>
                  <a:pt x="3532912" y="452016"/>
                </a:lnTo>
                <a:lnTo>
                  <a:pt x="3576138" y="451220"/>
                </a:lnTo>
                <a:lnTo>
                  <a:pt x="3619839" y="450600"/>
                </a:lnTo>
                <a:lnTo>
                  <a:pt x="3664004" y="450153"/>
                </a:lnTo>
                <a:lnTo>
                  <a:pt x="3708624" y="449875"/>
                </a:lnTo>
                <a:lnTo>
                  <a:pt x="3753689" y="449762"/>
                </a:lnTo>
                <a:lnTo>
                  <a:pt x="3799190" y="449809"/>
                </a:lnTo>
                <a:lnTo>
                  <a:pt x="3845118" y="450014"/>
                </a:lnTo>
                <a:lnTo>
                  <a:pt x="3891461" y="450373"/>
                </a:lnTo>
                <a:lnTo>
                  <a:pt x="3938212" y="450882"/>
                </a:lnTo>
                <a:lnTo>
                  <a:pt x="3985359" y="451536"/>
                </a:lnTo>
                <a:lnTo>
                  <a:pt x="4032893" y="452333"/>
                </a:lnTo>
                <a:lnTo>
                  <a:pt x="4080806" y="453268"/>
                </a:lnTo>
                <a:lnTo>
                  <a:pt x="4129086" y="454338"/>
                </a:lnTo>
                <a:lnTo>
                  <a:pt x="4177725" y="455539"/>
                </a:lnTo>
                <a:lnTo>
                  <a:pt x="4226712" y="456867"/>
                </a:lnTo>
                <a:lnTo>
                  <a:pt x="4276038" y="458318"/>
                </a:lnTo>
                <a:lnTo>
                  <a:pt x="4325693" y="459889"/>
                </a:lnTo>
                <a:lnTo>
                  <a:pt x="4375668" y="461576"/>
                </a:lnTo>
                <a:lnTo>
                  <a:pt x="4425953" y="463374"/>
                </a:lnTo>
                <a:lnTo>
                  <a:pt x="4476538" y="465281"/>
                </a:lnTo>
                <a:lnTo>
                  <a:pt x="4527414" y="467293"/>
                </a:lnTo>
                <a:lnTo>
                  <a:pt x="4578571" y="469405"/>
                </a:lnTo>
                <a:lnTo>
                  <a:pt x="4629998" y="471614"/>
                </a:lnTo>
                <a:lnTo>
                  <a:pt x="4681688" y="473916"/>
                </a:lnTo>
                <a:lnTo>
                  <a:pt x="4733629" y="476307"/>
                </a:lnTo>
                <a:lnTo>
                  <a:pt x="4785812" y="478784"/>
                </a:lnTo>
                <a:lnTo>
                  <a:pt x="4838228" y="481343"/>
                </a:lnTo>
                <a:lnTo>
                  <a:pt x="4890867" y="483980"/>
                </a:lnTo>
                <a:lnTo>
                  <a:pt x="4943719" y="486691"/>
                </a:lnTo>
                <a:lnTo>
                  <a:pt x="4996775" y="489472"/>
                </a:lnTo>
                <a:lnTo>
                  <a:pt x="5050024" y="492320"/>
                </a:lnTo>
                <a:lnTo>
                  <a:pt x="5103457" y="495231"/>
                </a:lnTo>
                <a:lnTo>
                  <a:pt x="5157065" y="498201"/>
                </a:lnTo>
                <a:lnTo>
                  <a:pt x="5210837" y="501226"/>
                </a:lnTo>
                <a:lnTo>
                  <a:pt x="5264765" y="504303"/>
                </a:lnTo>
                <a:lnTo>
                  <a:pt x="5318838" y="507428"/>
                </a:lnTo>
                <a:lnTo>
                  <a:pt x="5373047" y="510596"/>
                </a:lnTo>
                <a:lnTo>
                  <a:pt x="5427382" y="513805"/>
                </a:lnTo>
                <a:lnTo>
                  <a:pt x="5481833" y="517050"/>
                </a:lnTo>
                <a:lnTo>
                  <a:pt x="5536391" y="520328"/>
                </a:lnTo>
                <a:lnTo>
                  <a:pt x="5591046" y="523634"/>
                </a:lnTo>
                <a:lnTo>
                  <a:pt x="5645789" y="526966"/>
                </a:lnTo>
                <a:lnTo>
                  <a:pt x="5700609" y="530319"/>
                </a:lnTo>
                <a:lnTo>
                  <a:pt x="5755497" y="533690"/>
                </a:lnTo>
                <a:lnTo>
                  <a:pt x="5810444" y="537074"/>
                </a:lnTo>
                <a:lnTo>
                  <a:pt x="5865439" y="540468"/>
                </a:lnTo>
                <a:lnTo>
                  <a:pt x="5920473" y="543868"/>
                </a:lnTo>
                <a:lnTo>
                  <a:pt x="5975536" y="547271"/>
                </a:lnTo>
                <a:lnTo>
                  <a:pt x="6030619" y="550673"/>
                </a:lnTo>
                <a:lnTo>
                  <a:pt x="6085713" y="554069"/>
                </a:lnTo>
                <a:lnTo>
                  <a:pt x="6140806" y="557456"/>
                </a:lnTo>
                <a:lnTo>
                  <a:pt x="6195890" y="560831"/>
                </a:lnTo>
                <a:lnTo>
                  <a:pt x="6250955" y="564189"/>
                </a:lnTo>
                <a:lnTo>
                  <a:pt x="6305991" y="567526"/>
                </a:lnTo>
                <a:lnTo>
                  <a:pt x="6360988" y="570840"/>
                </a:lnTo>
                <a:lnTo>
                  <a:pt x="6415938" y="574126"/>
                </a:lnTo>
                <a:lnTo>
                  <a:pt x="6470830" y="577380"/>
                </a:lnTo>
                <a:lnTo>
                  <a:pt x="6525654" y="580599"/>
                </a:lnTo>
                <a:lnTo>
                  <a:pt x="6580401" y="583778"/>
                </a:lnTo>
                <a:lnTo>
                  <a:pt x="6635062" y="586915"/>
                </a:lnTo>
                <a:lnTo>
                  <a:pt x="6689626" y="590005"/>
                </a:lnTo>
                <a:lnTo>
                  <a:pt x="6744084" y="593044"/>
                </a:lnTo>
                <a:lnTo>
                  <a:pt x="6798426" y="596029"/>
                </a:lnTo>
                <a:lnTo>
                  <a:pt x="6852642" y="598956"/>
                </a:lnTo>
                <a:lnTo>
                  <a:pt x="6906723" y="601821"/>
                </a:lnTo>
                <a:lnTo>
                  <a:pt x="6960660" y="604621"/>
                </a:lnTo>
                <a:lnTo>
                  <a:pt x="7014442" y="607351"/>
                </a:lnTo>
                <a:lnTo>
                  <a:pt x="7068059" y="610008"/>
                </a:lnTo>
                <a:lnTo>
                  <a:pt x="7121503" y="612588"/>
                </a:lnTo>
                <a:lnTo>
                  <a:pt x="7174763" y="615087"/>
                </a:lnTo>
                <a:lnTo>
                  <a:pt x="7227830" y="617501"/>
                </a:lnTo>
                <a:lnTo>
                  <a:pt x="7280694" y="619827"/>
                </a:lnTo>
                <a:lnTo>
                  <a:pt x="7333346" y="622061"/>
                </a:lnTo>
                <a:lnTo>
                  <a:pt x="7385775" y="624200"/>
                </a:lnTo>
                <a:lnTo>
                  <a:pt x="7437972" y="626238"/>
                </a:lnTo>
                <a:lnTo>
                  <a:pt x="7489928" y="628173"/>
                </a:lnTo>
                <a:lnTo>
                  <a:pt x="7541632" y="630001"/>
                </a:lnTo>
                <a:lnTo>
                  <a:pt x="7593075" y="631718"/>
                </a:lnTo>
                <a:lnTo>
                  <a:pt x="7644248" y="633320"/>
                </a:lnTo>
                <a:lnTo>
                  <a:pt x="7695140" y="634804"/>
                </a:lnTo>
                <a:lnTo>
                  <a:pt x="7745743" y="636165"/>
                </a:lnTo>
                <a:lnTo>
                  <a:pt x="7796045" y="637400"/>
                </a:lnTo>
                <a:lnTo>
                  <a:pt x="7846039" y="638505"/>
                </a:lnTo>
                <a:lnTo>
                  <a:pt x="7895713" y="639476"/>
                </a:lnTo>
                <a:lnTo>
                  <a:pt x="7945059" y="640310"/>
                </a:lnTo>
                <a:lnTo>
                  <a:pt x="7994066" y="641003"/>
                </a:lnTo>
                <a:lnTo>
                  <a:pt x="8042725" y="641551"/>
                </a:lnTo>
                <a:lnTo>
                  <a:pt x="8091026" y="641950"/>
                </a:lnTo>
                <a:lnTo>
                  <a:pt x="8138960" y="642196"/>
                </a:lnTo>
                <a:lnTo>
                  <a:pt x="8186517" y="642286"/>
                </a:lnTo>
                <a:lnTo>
                  <a:pt x="8233687" y="642216"/>
                </a:lnTo>
                <a:lnTo>
                  <a:pt x="8280461" y="641981"/>
                </a:lnTo>
                <a:lnTo>
                  <a:pt x="8326828" y="641580"/>
                </a:lnTo>
                <a:lnTo>
                  <a:pt x="8372780" y="641006"/>
                </a:lnTo>
                <a:lnTo>
                  <a:pt x="8418306" y="640258"/>
                </a:lnTo>
                <a:lnTo>
                  <a:pt x="8463398" y="639330"/>
                </a:lnTo>
                <a:lnTo>
                  <a:pt x="8508044" y="638220"/>
                </a:lnTo>
                <a:lnTo>
                  <a:pt x="8552236" y="636922"/>
                </a:lnTo>
                <a:lnTo>
                  <a:pt x="8595963" y="635435"/>
                </a:lnTo>
                <a:lnTo>
                  <a:pt x="8639217" y="633753"/>
                </a:lnTo>
                <a:lnTo>
                  <a:pt x="8681987" y="631874"/>
                </a:lnTo>
                <a:lnTo>
                  <a:pt x="8724265" y="629792"/>
                </a:lnTo>
                <a:lnTo>
                  <a:pt x="8786600" y="626338"/>
                </a:lnTo>
                <a:lnTo>
                  <a:pt x="8848721" y="622469"/>
                </a:lnTo>
                <a:lnTo>
                  <a:pt x="8910621" y="618198"/>
                </a:lnTo>
                <a:lnTo>
                  <a:pt x="8972293" y="613535"/>
                </a:lnTo>
                <a:lnTo>
                  <a:pt x="9033729" y="608491"/>
                </a:lnTo>
                <a:lnTo>
                  <a:pt x="9094923" y="603078"/>
                </a:lnTo>
                <a:lnTo>
                  <a:pt x="9155868" y="597307"/>
                </a:lnTo>
                <a:lnTo>
                  <a:pt x="9216557" y="591189"/>
                </a:lnTo>
                <a:lnTo>
                  <a:pt x="9276983" y="584736"/>
                </a:lnTo>
                <a:lnTo>
                  <a:pt x="9337138" y="577958"/>
                </a:lnTo>
                <a:lnTo>
                  <a:pt x="9397017" y="570866"/>
                </a:lnTo>
                <a:lnTo>
                  <a:pt x="9456612" y="563472"/>
                </a:lnTo>
                <a:lnTo>
                  <a:pt x="9515916" y="555787"/>
                </a:lnTo>
                <a:lnTo>
                  <a:pt x="9574923" y="547823"/>
                </a:lnTo>
                <a:lnTo>
                  <a:pt x="9633624" y="539589"/>
                </a:lnTo>
                <a:lnTo>
                  <a:pt x="9692014" y="531098"/>
                </a:lnTo>
                <a:lnTo>
                  <a:pt x="9750086" y="522361"/>
                </a:lnTo>
                <a:lnTo>
                  <a:pt x="9807831" y="513389"/>
                </a:lnTo>
                <a:lnTo>
                  <a:pt x="9865244" y="504192"/>
                </a:lnTo>
                <a:lnTo>
                  <a:pt x="9922318" y="494783"/>
                </a:lnTo>
                <a:lnTo>
                  <a:pt x="9979045" y="485172"/>
                </a:lnTo>
                <a:lnTo>
                  <a:pt x="10035419" y="475371"/>
                </a:lnTo>
                <a:lnTo>
                  <a:pt x="10091433" y="465390"/>
                </a:lnTo>
                <a:lnTo>
                  <a:pt x="10147079" y="455242"/>
                </a:lnTo>
                <a:lnTo>
                  <a:pt x="10202351" y="444936"/>
                </a:lnTo>
                <a:lnTo>
                  <a:pt x="10257242" y="434485"/>
                </a:lnTo>
                <a:lnTo>
                  <a:pt x="10311745" y="423899"/>
                </a:lnTo>
                <a:lnTo>
                  <a:pt x="10365852" y="413189"/>
                </a:lnTo>
                <a:lnTo>
                  <a:pt x="10419558" y="402368"/>
                </a:lnTo>
                <a:lnTo>
                  <a:pt x="10472855" y="391445"/>
                </a:lnTo>
                <a:lnTo>
                  <a:pt x="10525735" y="380433"/>
                </a:lnTo>
                <a:lnTo>
                  <a:pt x="10578193" y="369342"/>
                </a:lnTo>
                <a:lnTo>
                  <a:pt x="10630221" y="358183"/>
                </a:lnTo>
                <a:lnTo>
                  <a:pt x="10681812" y="346968"/>
                </a:lnTo>
                <a:lnTo>
                  <a:pt x="10732960" y="335708"/>
                </a:lnTo>
                <a:lnTo>
                  <a:pt x="10783657" y="324414"/>
                </a:lnTo>
                <a:lnTo>
                  <a:pt x="10833896" y="313097"/>
                </a:lnTo>
                <a:lnTo>
                  <a:pt x="10883671" y="301769"/>
                </a:lnTo>
                <a:lnTo>
                  <a:pt x="10932974" y="290440"/>
                </a:lnTo>
                <a:lnTo>
                  <a:pt x="10981799" y="279121"/>
                </a:lnTo>
                <a:lnTo>
                  <a:pt x="11030138" y="267825"/>
                </a:lnTo>
                <a:lnTo>
                  <a:pt x="11077985" y="256562"/>
                </a:lnTo>
                <a:lnTo>
                  <a:pt x="11125333" y="245343"/>
                </a:lnTo>
                <a:lnTo>
                  <a:pt x="11172174" y="234179"/>
                </a:lnTo>
                <a:lnTo>
                  <a:pt x="11218502" y="223082"/>
                </a:lnTo>
                <a:lnTo>
                  <a:pt x="11264310" y="212063"/>
                </a:lnTo>
                <a:lnTo>
                  <a:pt x="11309591" y="201133"/>
                </a:lnTo>
                <a:lnTo>
                  <a:pt x="11354338" y="190303"/>
                </a:lnTo>
                <a:lnTo>
                  <a:pt x="11398544" y="179584"/>
                </a:lnTo>
                <a:lnTo>
                  <a:pt x="11442202" y="168988"/>
                </a:lnTo>
                <a:lnTo>
                  <a:pt x="11485304" y="158525"/>
                </a:lnTo>
                <a:lnTo>
                  <a:pt x="11527846" y="148208"/>
                </a:lnTo>
                <a:lnTo>
                  <a:pt x="11569818" y="138046"/>
                </a:lnTo>
                <a:lnTo>
                  <a:pt x="11611214" y="128052"/>
                </a:lnTo>
                <a:lnTo>
                  <a:pt x="11652028" y="118235"/>
                </a:lnTo>
                <a:lnTo>
                  <a:pt x="11692252" y="108609"/>
                </a:lnTo>
                <a:lnTo>
                  <a:pt x="11731880" y="99183"/>
                </a:lnTo>
                <a:lnTo>
                  <a:pt x="11770904" y="89969"/>
                </a:lnTo>
                <a:lnTo>
                  <a:pt x="11809318" y="80978"/>
                </a:lnTo>
                <a:lnTo>
                  <a:pt x="11847114" y="72222"/>
                </a:lnTo>
                <a:lnTo>
                  <a:pt x="11884285" y="63711"/>
                </a:lnTo>
                <a:lnTo>
                  <a:pt x="11956728" y="47469"/>
                </a:lnTo>
                <a:lnTo>
                  <a:pt x="12026589" y="32344"/>
                </a:lnTo>
                <a:lnTo>
                  <a:pt x="12093814" y="18424"/>
                </a:lnTo>
                <a:lnTo>
                  <a:pt x="12158347" y="5799"/>
                </a:lnTo>
                <a:lnTo>
                  <a:pt x="12189587" y="0"/>
                </a:lnTo>
              </a:path>
            </a:pathLst>
          </a:custGeom>
          <a:ln w="936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962659"/>
            <a:ext cx="102450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333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2938653"/>
            <a:ext cx="4975225" cy="1421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E6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972" y="918972"/>
            <a:ext cx="6957059" cy="2433955"/>
          </a:xfrm>
          <a:prstGeom prst="rect">
            <a:avLst/>
          </a:prstGeom>
          <a:solidFill>
            <a:srgbClr val="CCEBFF"/>
          </a:solidFill>
          <a:ln w="9144">
            <a:solidFill>
              <a:srgbClr val="1F487C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Times New Roman"/>
              <a:cs typeface="Times New Roman"/>
            </a:endParaRPr>
          </a:p>
          <a:p>
            <a:pPr marL="898525" marR="888365" indent="63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L’orientation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est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PROCESSUS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continu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réflexion,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d’élaboration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réalisation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d’un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choix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personnel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formation,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celui-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ci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n’est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pas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toujours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linéaire,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évolue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bien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souvent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dans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temps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929" y="3820159"/>
            <a:ext cx="61372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Pour</a:t>
            </a:r>
            <a:r>
              <a:rPr sz="2000" spc="-3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être</a:t>
            </a:r>
            <a:r>
              <a:rPr sz="2000" spc="-4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acteur</a:t>
            </a:r>
            <a:r>
              <a:rPr sz="2000" spc="-2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de</a:t>
            </a:r>
            <a:r>
              <a:rPr sz="2000" spc="-3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son</a:t>
            </a:r>
            <a:r>
              <a:rPr sz="2000" spc="-10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Black"/>
                <a:cs typeface="Arial Black"/>
              </a:rPr>
              <a:t>projet</a:t>
            </a:r>
            <a:r>
              <a:rPr sz="2000" u="sng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Black"/>
                <a:cs typeface="Arial Black"/>
              </a:rPr>
              <a:t>d’orientation</a:t>
            </a:r>
            <a:r>
              <a:rPr sz="2000" spc="-10" dirty="0">
                <a:solidFill>
                  <a:srgbClr val="0D0D0D"/>
                </a:solidFill>
                <a:latin typeface="Arial Black"/>
                <a:cs typeface="Arial Black"/>
              </a:rPr>
              <a:t>,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il</a:t>
            </a:r>
            <a:r>
              <a:rPr sz="2000" spc="-1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est</a:t>
            </a:r>
            <a:r>
              <a:rPr sz="2000" spc="-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important</a:t>
            </a:r>
            <a:r>
              <a:rPr sz="2000" spc="-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de prendre</a:t>
            </a:r>
            <a:r>
              <a:rPr sz="2000" spc="1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en</a:t>
            </a:r>
            <a:r>
              <a:rPr sz="2000" spc="-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Arial Black"/>
                <a:cs typeface="Arial Black"/>
              </a:rPr>
              <a:t>compte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Plusieurs</a:t>
            </a:r>
            <a:r>
              <a:rPr sz="2000" spc="-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D0D0D"/>
                </a:solidFill>
                <a:latin typeface="Arial Black"/>
                <a:cs typeface="Arial Black"/>
              </a:rPr>
              <a:t>dimensions</a:t>
            </a:r>
            <a:r>
              <a:rPr sz="2000" spc="5" dirty="0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sz="2000" spc="-50" dirty="0">
                <a:solidFill>
                  <a:srgbClr val="0D0D0D"/>
                </a:solidFill>
                <a:latin typeface="Arial Black"/>
                <a:cs typeface="Arial Black"/>
              </a:rPr>
              <a:t>…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09204" y="5183123"/>
            <a:ext cx="3529965" cy="1005840"/>
            <a:chOff x="8109204" y="5183123"/>
            <a:chExt cx="3529965" cy="1005840"/>
          </a:xfrm>
        </p:grpSpPr>
        <p:sp>
          <p:nvSpPr>
            <p:cNvPr id="5" name="object 5"/>
            <p:cNvSpPr/>
            <p:nvPr/>
          </p:nvSpPr>
          <p:spPr>
            <a:xfrm>
              <a:off x="8138160" y="5212079"/>
              <a:ext cx="3472179" cy="948055"/>
            </a:xfrm>
            <a:custGeom>
              <a:avLst/>
              <a:gdLst/>
              <a:ahLst/>
              <a:cxnLst/>
              <a:rect l="l" t="t" r="r" b="b"/>
              <a:pathLst>
                <a:path w="3472179" h="948054">
                  <a:moveTo>
                    <a:pt x="3340862" y="0"/>
                  </a:moveTo>
                  <a:lnTo>
                    <a:pt x="130810" y="0"/>
                  </a:lnTo>
                  <a:lnTo>
                    <a:pt x="79884" y="10277"/>
                  </a:lnTo>
                  <a:lnTo>
                    <a:pt x="38306" y="38306"/>
                  </a:lnTo>
                  <a:lnTo>
                    <a:pt x="10277" y="79884"/>
                  </a:lnTo>
                  <a:lnTo>
                    <a:pt x="0" y="130810"/>
                  </a:lnTo>
                  <a:lnTo>
                    <a:pt x="0" y="817067"/>
                  </a:lnTo>
                  <a:lnTo>
                    <a:pt x="10277" y="868005"/>
                  </a:lnTo>
                  <a:lnTo>
                    <a:pt x="38306" y="909600"/>
                  </a:lnTo>
                  <a:lnTo>
                    <a:pt x="79884" y="937644"/>
                  </a:lnTo>
                  <a:lnTo>
                    <a:pt x="130810" y="947928"/>
                  </a:lnTo>
                  <a:lnTo>
                    <a:pt x="3340862" y="947928"/>
                  </a:lnTo>
                  <a:lnTo>
                    <a:pt x="3391787" y="937644"/>
                  </a:lnTo>
                  <a:lnTo>
                    <a:pt x="3433365" y="909600"/>
                  </a:lnTo>
                  <a:lnTo>
                    <a:pt x="3461394" y="868005"/>
                  </a:lnTo>
                  <a:lnTo>
                    <a:pt x="3471672" y="817067"/>
                  </a:lnTo>
                  <a:lnTo>
                    <a:pt x="3471672" y="130810"/>
                  </a:lnTo>
                  <a:lnTo>
                    <a:pt x="3461394" y="79884"/>
                  </a:lnTo>
                  <a:lnTo>
                    <a:pt x="3433365" y="38306"/>
                  </a:lnTo>
                  <a:lnTo>
                    <a:pt x="3391787" y="10277"/>
                  </a:lnTo>
                  <a:lnTo>
                    <a:pt x="3340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38160" y="5212079"/>
              <a:ext cx="3472179" cy="948055"/>
            </a:xfrm>
            <a:custGeom>
              <a:avLst/>
              <a:gdLst/>
              <a:ahLst/>
              <a:cxnLst/>
              <a:rect l="l" t="t" r="r" b="b"/>
              <a:pathLst>
                <a:path w="3472179" h="948054">
                  <a:moveTo>
                    <a:pt x="0" y="130810"/>
                  </a:moveTo>
                  <a:lnTo>
                    <a:pt x="10277" y="79884"/>
                  </a:lnTo>
                  <a:lnTo>
                    <a:pt x="38306" y="38306"/>
                  </a:lnTo>
                  <a:lnTo>
                    <a:pt x="79884" y="10277"/>
                  </a:lnTo>
                  <a:lnTo>
                    <a:pt x="130810" y="0"/>
                  </a:lnTo>
                  <a:lnTo>
                    <a:pt x="3340862" y="0"/>
                  </a:lnTo>
                  <a:lnTo>
                    <a:pt x="3391787" y="10277"/>
                  </a:lnTo>
                  <a:lnTo>
                    <a:pt x="3433365" y="38306"/>
                  </a:lnTo>
                  <a:lnTo>
                    <a:pt x="3461394" y="79884"/>
                  </a:lnTo>
                  <a:lnTo>
                    <a:pt x="3471672" y="130810"/>
                  </a:lnTo>
                  <a:lnTo>
                    <a:pt x="3471672" y="817067"/>
                  </a:lnTo>
                  <a:lnTo>
                    <a:pt x="3461394" y="868005"/>
                  </a:lnTo>
                  <a:lnTo>
                    <a:pt x="3433365" y="909600"/>
                  </a:lnTo>
                  <a:lnTo>
                    <a:pt x="3391787" y="937644"/>
                  </a:lnTo>
                  <a:lnTo>
                    <a:pt x="3340862" y="947928"/>
                  </a:lnTo>
                  <a:lnTo>
                    <a:pt x="130810" y="947928"/>
                  </a:lnTo>
                  <a:lnTo>
                    <a:pt x="79884" y="937644"/>
                  </a:lnTo>
                  <a:lnTo>
                    <a:pt x="38306" y="909600"/>
                  </a:lnTo>
                  <a:lnTo>
                    <a:pt x="10277" y="868005"/>
                  </a:lnTo>
                  <a:lnTo>
                    <a:pt x="0" y="817067"/>
                  </a:lnTo>
                  <a:lnTo>
                    <a:pt x="0" y="130810"/>
                  </a:lnTo>
                  <a:close/>
                </a:path>
              </a:pathLst>
            </a:custGeom>
            <a:ln w="5791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83269" y="5362752"/>
            <a:ext cx="2983230" cy="59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2865" algn="ctr">
              <a:lnSpc>
                <a:spcPts val="2220"/>
              </a:lnSpc>
              <a:spcBef>
                <a:spcPts val="100"/>
              </a:spcBef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Connaissance</a:t>
            </a:r>
            <a:r>
              <a:rPr sz="2000" b="1" spc="-7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83762"/>
                </a:solidFill>
                <a:latin typeface="Arial"/>
                <a:cs typeface="Arial"/>
              </a:rPr>
              <a:t>des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20"/>
              </a:lnSpc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formations</a:t>
            </a:r>
            <a:r>
              <a:rPr sz="2000" b="1" spc="-6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et</a:t>
            </a:r>
            <a:r>
              <a:rPr sz="2000" b="1" spc="-3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des</a:t>
            </a:r>
            <a:r>
              <a:rPr sz="2000" b="1" spc="-4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83762"/>
                </a:solidFill>
                <a:latin typeface="Arial"/>
                <a:cs typeface="Arial"/>
              </a:rPr>
              <a:t>lycées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02964" y="5183123"/>
            <a:ext cx="3870960" cy="1012190"/>
            <a:chOff x="3902964" y="5183123"/>
            <a:chExt cx="3870960" cy="1012190"/>
          </a:xfrm>
        </p:grpSpPr>
        <p:sp>
          <p:nvSpPr>
            <p:cNvPr id="9" name="object 9"/>
            <p:cNvSpPr/>
            <p:nvPr/>
          </p:nvSpPr>
          <p:spPr>
            <a:xfrm>
              <a:off x="3931920" y="5212079"/>
              <a:ext cx="3813175" cy="954405"/>
            </a:xfrm>
            <a:custGeom>
              <a:avLst/>
              <a:gdLst/>
              <a:ahLst/>
              <a:cxnLst/>
              <a:rect l="l" t="t" r="r" b="b"/>
              <a:pathLst>
                <a:path w="3813175" h="954404">
                  <a:moveTo>
                    <a:pt x="3681349" y="0"/>
                  </a:moveTo>
                  <a:lnTo>
                    <a:pt x="131699" y="0"/>
                  </a:lnTo>
                  <a:lnTo>
                    <a:pt x="90058" y="6710"/>
                  </a:lnTo>
                  <a:lnTo>
                    <a:pt x="53903" y="25400"/>
                  </a:lnTo>
                  <a:lnTo>
                    <a:pt x="25400" y="53903"/>
                  </a:lnTo>
                  <a:lnTo>
                    <a:pt x="6710" y="90058"/>
                  </a:lnTo>
                  <a:lnTo>
                    <a:pt x="0" y="131699"/>
                  </a:lnTo>
                  <a:lnTo>
                    <a:pt x="0" y="822325"/>
                  </a:lnTo>
                  <a:lnTo>
                    <a:pt x="6710" y="863951"/>
                  </a:lnTo>
                  <a:lnTo>
                    <a:pt x="25400" y="900103"/>
                  </a:lnTo>
                  <a:lnTo>
                    <a:pt x="53903" y="928613"/>
                  </a:lnTo>
                  <a:lnTo>
                    <a:pt x="90058" y="947309"/>
                  </a:lnTo>
                  <a:lnTo>
                    <a:pt x="131699" y="954024"/>
                  </a:lnTo>
                  <a:lnTo>
                    <a:pt x="3681349" y="954024"/>
                  </a:lnTo>
                  <a:lnTo>
                    <a:pt x="3722989" y="947309"/>
                  </a:lnTo>
                  <a:lnTo>
                    <a:pt x="3759144" y="928613"/>
                  </a:lnTo>
                  <a:lnTo>
                    <a:pt x="3787648" y="900103"/>
                  </a:lnTo>
                  <a:lnTo>
                    <a:pt x="3806337" y="863951"/>
                  </a:lnTo>
                  <a:lnTo>
                    <a:pt x="3813048" y="822325"/>
                  </a:lnTo>
                  <a:lnTo>
                    <a:pt x="3813048" y="131699"/>
                  </a:lnTo>
                  <a:lnTo>
                    <a:pt x="3806337" y="90058"/>
                  </a:lnTo>
                  <a:lnTo>
                    <a:pt x="3787648" y="53903"/>
                  </a:lnTo>
                  <a:lnTo>
                    <a:pt x="3759144" y="25400"/>
                  </a:lnTo>
                  <a:lnTo>
                    <a:pt x="3722989" y="6710"/>
                  </a:lnTo>
                  <a:lnTo>
                    <a:pt x="3681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920" y="5212079"/>
              <a:ext cx="3813175" cy="954405"/>
            </a:xfrm>
            <a:custGeom>
              <a:avLst/>
              <a:gdLst/>
              <a:ahLst/>
              <a:cxnLst/>
              <a:rect l="l" t="t" r="r" b="b"/>
              <a:pathLst>
                <a:path w="3813175" h="954404">
                  <a:moveTo>
                    <a:pt x="0" y="131699"/>
                  </a:moveTo>
                  <a:lnTo>
                    <a:pt x="6710" y="90058"/>
                  </a:lnTo>
                  <a:lnTo>
                    <a:pt x="25400" y="53903"/>
                  </a:lnTo>
                  <a:lnTo>
                    <a:pt x="53903" y="25400"/>
                  </a:lnTo>
                  <a:lnTo>
                    <a:pt x="90058" y="6710"/>
                  </a:lnTo>
                  <a:lnTo>
                    <a:pt x="131699" y="0"/>
                  </a:lnTo>
                  <a:lnTo>
                    <a:pt x="3681349" y="0"/>
                  </a:lnTo>
                  <a:lnTo>
                    <a:pt x="3722989" y="6710"/>
                  </a:lnTo>
                  <a:lnTo>
                    <a:pt x="3759144" y="25400"/>
                  </a:lnTo>
                  <a:lnTo>
                    <a:pt x="3787648" y="53903"/>
                  </a:lnTo>
                  <a:lnTo>
                    <a:pt x="3806337" y="90058"/>
                  </a:lnTo>
                  <a:lnTo>
                    <a:pt x="3813048" y="131699"/>
                  </a:lnTo>
                  <a:lnTo>
                    <a:pt x="3813048" y="822325"/>
                  </a:lnTo>
                  <a:lnTo>
                    <a:pt x="3806337" y="863951"/>
                  </a:lnTo>
                  <a:lnTo>
                    <a:pt x="3787648" y="900103"/>
                  </a:lnTo>
                  <a:lnTo>
                    <a:pt x="3759144" y="928613"/>
                  </a:lnTo>
                  <a:lnTo>
                    <a:pt x="3722989" y="947309"/>
                  </a:lnTo>
                  <a:lnTo>
                    <a:pt x="3681349" y="954024"/>
                  </a:lnTo>
                  <a:lnTo>
                    <a:pt x="131699" y="954024"/>
                  </a:lnTo>
                  <a:lnTo>
                    <a:pt x="90058" y="947309"/>
                  </a:lnTo>
                  <a:lnTo>
                    <a:pt x="53903" y="928613"/>
                  </a:lnTo>
                  <a:lnTo>
                    <a:pt x="25400" y="900103"/>
                  </a:lnTo>
                  <a:lnTo>
                    <a:pt x="6710" y="863951"/>
                  </a:lnTo>
                  <a:lnTo>
                    <a:pt x="0" y="822325"/>
                  </a:lnTo>
                  <a:lnTo>
                    <a:pt x="0" y="131699"/>
                  </a:lnTo>
                  <a:close/>
                </a:path>
              </a:pathLst>
            </a:custGeom>
            <a:ln w="5791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09973" y="5344159"/>
            <a:ext cx="3459479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Connaissance</a:t>
            </a:r>
            <a:r>
              <a:rPr sz="2000" b="1" spc="-6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des</a:t>
            </a:r>
            <a:r>
              <a:rPr sz="2000" b="1" spc="-4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83762"/>
                </a:solidFill>
                <a:latin typeface="Arial"/>
                <a:cs typeface="Arial"/>
              </a:rPr>
              <a:t>métiers,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des</a:t>
            </a:r>
            <a:r>
              <a:rPr sz="2000" b="1" spc="-4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secteurs</a:t>
            </a:r>
            <a:r>
              <a:rPr sz="2000" b="1" spc="-4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83762"/>
                </a:solidFill>
                <a:latin typeface="Arial"/>
                <a:cs typeface="Arial"/>
              </a:rPr>
              <a:t>professionnels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4503" y="259079"/>
            <a:ext cx="10645140" cy="394970"/>
          </a:xfrm>
          <a:prstGeom prst="rect">
            <a:avLst/>
          </a:prstGeom>
          <a:solidFill>
            <a:srgbClr val="FFFFFF"/>
          </a:solidFill>
          <a:ln w="9144">
            <a:solidFill>
              <a:srgbClr val="1F487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800000"/>
                </a:solidFill>
              </a:rPr>
              <a:t>Choisir</a:t>
            </a:r>
            <a:r>
              <a:rPr sz="2000" spc="-8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sa</a:t>
            </a:r>
            <a:r>
              <a:rPr sz="2000" spc="-45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voie</a:t>
            </a:r>
            <a:r>
              <a:rPr sz="2000" spc="-6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d’orientation</a:t>
            </a:r>
            <a:r>
              <a:rPr sz="2000" spc="-45" dirty="0">
                <a:solidFill>
                  <a:srgbClr val="800000"/>
                </a:solidFill>
              </a:rPr>
              <a:t> </a:t>
            </a:r>
            <a:r>
              <a:rPr sz="2000" spc="-50" dirty="0">
                <a:solidFill>
                  <a:srgbClr val="800000"/>
                </a:solidFill>
              </a:rPr>
              <a:t>…</a:t>
            </a:r>
            <a:endParaRPr sz="200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3664" y="1383791"/>
            <a:ext cx="2465831" cy="1847088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30708" y="5183123"/>
            <a:ext cx="3238500" cy="1005840"/>
            <a:chOff x="330708" y="5183123"/>
            <a:chExt cx="3238500" cy="1005840"/>
          </a:xfrm>
        </p:grpSpPr>
        <p:sp>
          <p:nvSpPr>
            <p:cNvPr id="15" name="object 15"/>
            <p:cNvSpPr/>
            <p:nvPr/>
          </p:nvSpPr>
          <p:spPr>
            <a:xfrm>
              <a:off x="359664" y="5212079"/>
              <a:ext cx="3180715" cy="948055"/>
            </a:xfrm>
            <a:custGeom>
              <a:avLst/>
              <a:gdLst/>
              <a:ahLst/>
              <a:cxnLst/>
              <a:rect l="l" t="t" r="r" b="b"/>
              <a:pathLst>
                <a:path w="3180715" h="948054">
                  <a:moveTo>
                    <a:pt x="3049778" y="0"/>
                  </a:moveTo>
                  <a:lnTo>
                    <a:pt x="130860" y="0"/>
                  </a:lnTo>
                  <a:lnTo>
                    <a:pt x="79922" y="10277"/>
                  </a:lnTo>
                  <a:lnTo>
                    <a:pt x="38327" y="38306"/>
                  </a:lnTo>
                  <a:lnTo>
                    <a:pt x="10283" y="79884"/>
                  </a:lnTo>
                  <a:lnTo>
                    <a:pt x="0" y="130810"/>
                  </a:lnTo>
                  <a:lnTo>
                    <a:pt x="0" y="817067"/>
                  </a:lnTo>
                  <a:lnTo>
                    <a:pt x="10283" y="868005"/>
                  </a:lnTo>
                  <a:lnTo>
                    <a:pt x="38327" y="909600"/>
                  </a:lnTo>
                  <a:lnTo>
                    <a:pt x="79922" y="937644"/>
                  </a:lnTo>
                  <a:lnTo>
                    <a:pt x="130860" y="947928"/>
                  </a:lnTo>
                  <a:lnTo>
                    <a:pt x="3049778" y="947928"/>
                  </a:lnTo>
                  <a:lnTo>
                    <a:pt x="3100703" y="937644"/>
                  </a:lnTo>
                  <a:lnTo>
                    <a:pt x="3142281" y="909600"/>
                  </a:lnTo>
                  <a:lnTo>
                    <a:pt x="3170310" y="868005"/>
                  </a:lnTo>
                  <a:lnTo>
                    <a:pt x="3180588" y="817067"/>
                  </a:lnTo>
                  <a:lnTo>
                    <a:pt x="3180588" y="130810"/>
                  </a:lnTo>
                  <a:lnTo>
                    <a:pt x="3170310" y="79884"/>
                  </a:lnTo>
                  <a:lnTo>
                    <a:pt x="3142281" y="38306"/>
                  </a:lnTo>
                  <a:lnTo>
                    <a:pt x="3100703" y="10277"/>
                  </a:lnTo>
                  <a:lnTo>
                    <a:pt x="3049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664" y="5212079"/>
              <a:ext cx="3180715" cy="948055"/>
            </a:xfrm>
            <a:custGeom>
              <a:avLst/>
              <a:gdLst/>
              <a:ahLst/>
              <a:cxnLst/>
              <a:rect l="l" t="t" r="r" b="b"/>
              <a:pathLst>
                <a:path w="3180715" h="948054">
                  <a:moveTo>
                    <a:pt x="0" y="130810"/>
                  </a:moveTo>
                  <a:lnTo>
                    <a:pt x="10283" y="79884"/>
                  </a:lnTo>
                  <a:lnTo>
                    <a:pt x="38327" y="38306"/>
                  </a:lnTo>
                  <a:lnTo>
                    <a:pt x="79922" y="10277"/>
                  </a:lnTo>
                  <a:lnTo>
                    <a:pt x="130860" y="0"/>
                  </a:lnTo>
                  <a:lnTo>
                    <a:pt x="3049778" y="0"/>
                  </a:lnTo>
                  <a:lnTo>
                    <a:pt x="3100703" y="10277"/>
                  </a:lnTo>
                  <a:lnTo>
                    <a:pt x="3142281" y="38306"/>
                  </a:lnTo>
                  <a:lnTo>
                    <a:pt x="3170310" y="79884"/>
                  </a:lnTo>
                  <a:lnTo>
                    <a:pt x="3180588" y="130810"/>
                  </a:lnTo>
                  <a:lnTo>
                    <a:pt x="3180588" y="817067"/>
                  </a:lnTo>
                  <a:lnTo>
                    <a:pt x="3170310" y="868005"/>
                  </a:lnTo>
                  <a:lnTo>
                    <a:pt x="3142281" y="909600"/>
                  </a:lnTo>
                  <a:lnTo>
                    <a:pt x="3100703" y="937644"/>
                  </a:lnTo>
                  <a:lnTo>
                    <a:pt x="3049778" y="947928"/>
                  </a:lnTo>
                  <a:lnTo>
                    <a:pt x="130860" y="947928"/>
                  </a:lnTo>
                  <a:lnTo>
                    <a:pt x="79922" y="937644"/>
                  </a:lnTo>
                  <a:lnTo>
                    <a:pt x="38327" y="909600"/>
                  </a:lnTo>
                  <a:lnTo>
                    <a:pt x="10283" y="868005"/>
                  </a:lnTo>
                  <a:lnTo>
                    <a:pt x="0" y="817067"/>
                  </a:lnTo>
                  <a:lnTo>
                    <a:pt x="0" y="130810"/>
                  </a:lnTo>
                  <a:close/>
                </a:path>
              </a:pathLst>
            </a:custGeom>
            <a:ln w="5791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8048" y="5233161"/>
            <a:ext cx="26238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100"/>
              </a:spcBef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Connaissance</a:t>
            </a:r>
            <a:r>
              <a:rPr sz="2000" b="1" spc="-5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de</a:t>
            </a:r>
            <a:r>
              <a:rPr sz="2000" b="1" spc="-2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83762"/>
                </a:solidFill>
                <a:latin typeface="Arial"/>
                <a:cs typeface="Arial"/>
              </a:rPr>
              <a:t>soi,</a:t>
            </a:r>
            <a:endParaRPr sz="2000">
              <a:latin typeface="Arial"/>
              <a:cs typeface="Arial"/>
            </a:endParaRPr>
          </a:p>
          <a:p>
            <a:pPr marR="62230" algn="ctr">
              <a:lnSpc>
                <a:spcPts val="2039"/>
              </a:lnSpc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ses</a:t>
            </a:r>
            <a:r>
              <a:rPr sz="2000" b="1" spc="-2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83762"/>
                </a:solidFill>
                <a:latin typeface="Arial"/>
                <a:cs typeface="Arial"/>
              </a:rPr>
              <a:t>motivations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20"/>
              </a:lnSpc>
            </a:pPr>
            <a:r>
              <a:rPr sz="2000" b="1" dirty="0">
                <a:solidFill>
                  <a:srgbClr val="083762"/>
                </a:solidFill>
                <a:latin typeface="Arial"/>
                <a:cs typeface="Arial"/>
              </a:rPr>
              <a:t>et</a:t>
            </a:r>
            <a:r>
              <a:rPr sz="2000" b="1" spc="-1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83762"/>
                </a:solidFill>
                <a:latin typeface="Arial"/>
                <a:cs typeface="Arial"/>
              </a:rPr>
              <a:t>capacités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0823" y="0"/>
            <a:ext cx="5335905" cy="1714500"/>
          </a:xfrm>
          <a:prstGeom prst="rect">
            <a:avLst/>
          </a:prstGeom>
          <a:solidFill>
            <a:srgbClr val="375F92"/>
          </a:solidFill>
          <a:ln w="9144">
            <a:solidFill>
              <a:srgbClr val="1F487C"/>
            </a:solidFill>
          </a:ln>
        </p:spPr>
        <p:txBody>
          <a:bodyPr vert="horz" wrap="square" lIns="0" tIns="205105" rIns="0" bIns="0" rtlCol="0">
            <a:spAutoFit/>
          </a:bodyPr>
          <a:lstStyle/>
          <a:p>
            <a:pPr marL="90805" marR="1081405" indent="500380">
              <a:lnSpc>
                <a:spcPct val="100899"/>
              </a:lnSpc>
              <a:spcBef>
                <a:spcPts val="1615"/>
              </a:spcBef>
              <a:buFont typeface="Arial"/>
              <a:buChar char="►"/>
              <a:tabLst>
                <a:tab pos="591185" algn="l"/>
              </a:tabLst>
            </a:pP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2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sz="22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MRC</a:t>
            </a:r>
            <a:r>
              <a:rPr sz="22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AGORA/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Hôtellerie</a:t>
            </a:r>
            <a:r>
              <a:rPr sz="22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restauration</a:t>
            </a:r>
            <a:endParaRPr sz="2200">
              <a:latin typeface="Verdana"/>
              <a:cs typeface="Verdana"/>
            </a:endParaRPr>
          </a:p>
          <a:p>
            <a:pPr marL="400050" indent="-309245">
              <a:lnSpc>
                <a:spcPct val="100000"/>
              </a:lnSpc>
              <a:spcBef>
                <a:spcPts val="2135"/>
              </a:spcBef>
              <a:buFont typeface="Arial"/>
              <a:buChar char="►"/>
              <a:tabLst>
                <a:tab pos="400050" algn="l"/>
              </a:tabLst>
            </a:pP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Techno</a:t>
            </a:r>
            <a:r>
              <a:rPr sz="22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ST2S/STL/STMG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4827" y="2912745"/>
            <a:ext cx="524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116830" algn="l"/>
              </a:tabLst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Enseignements</a:t>
            </a:r>
            <a:r>
              <a:rPr sz="2000" b="1" spc="-6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optionnels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4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2</a:t>
            </a:r>
            <a:r>
              <a:rPr sz="2400" b="1" baseline="24305" dirty="0">
                <a:solidFill>
                  <a:srgbClr val="990000"/>
                </a:solidFill>
                <a:latin typeface="Tahoma"/>
                <a:cs typeface="Tahoma"/>
              </a:rPr>
              <a:t>nde</a:t>
            </a:r>
            <a:r>
              <a:rPr sz="2400" b="1" spc="330" baseline="2430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990000"/>
                </a:solidFill>
                <a:latin typeface="Tahoma"/>
                <a:cs typeface="Tahoma"/>
              </a:rPr>
              <a:t>GT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	</a:t>
            </a:r>
            <a:r>
              <a:rPr sz="2000" b="1" spc="-50" dirty="0">
                <a:solidFill>
                  <a:srgbClr val="99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153" y="3527592"/>
            <a:ext cx="3871594" cy="231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indent="-317500">
              <a:lnSpc>
                <a:spcPct val="100000"/>
              </a:lnSpc>
              <a:spcBef>
                <a:spcPts val="100"/>
              </a:spcBef>
              <a:buChar char="►"/>
              <a:tabLst>
                <a:tab pos="395605" algn="l"/>
              </a:tabLst>
            </a:pP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Biotechnologies</a:t>
            </a:r>
            <a:endParaRPr sz="2400" dirty="0">
              <a:latin typeface="Arial"/>
              <a:cs typeface="Arial"/>
            </a:endParaRPr>
          </a:p>
          <a:p>
            <a:pPr marL="369570" indent="-318770">
              <a:lnSpc>
                <a:spcPct val="100000"/>
              </a:lnSpc>
              <a:spcBef>
                <a:spcPts val="5"/>
              </a:spcBef>
              <a:buChar char="►"/>
              <a:tabLst>
                <a:tab pos="369570" algn="l"/>
              </a:tabLst>
            </a:pP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Management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gestion</a:t>
            </a:r>
            <a:endParaRPr sz="2400" dirty="0">
              <a:latin typeface="Arial"/>
              <a:cs typeface="Arial"/>
            </a:endParaRPr>
          </a:p>
          <a:p>
            <a:pPr marL="330200" indent="-317500">
              <a:lnSpc>
                <a:spcPct val="100000"/>
              </a:lnSpc>
              <a:buChar char="►"/>
              <a:tabLst>
                <a:tab pos="3302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Santé</a:t>
            </a:r>
            <a:r>
              <a:rPr sz="24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social</a:t>
            </a:r>
            <a:endParaRPr sz="2400" dirty="0">
              <a:latin typeface="Arial"/>
              <a:cs typeface="Arial"/>
            </a:endParaRPr>
          </a:p>
          <a:p>
            <a:pPr marL="370205" indent="-319405">
              <a:lnSpc>
                <a:spcPct val="100000"/>
              </a:lnSpc>
              <a:buChar char="►"/>
              <a:tabLst>
                <a:tab pos="37020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Sciences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Laboratoire</a:t>
            </a:r>
            <a:endParaRPr sz="2400" dirty="0">
              <a:latin typeface="Arial"/>
              <a:cs typeface="Arial"/>
            </a:endParaRPr>
          </a:p>
          <a:p>
            <a:pPr marL="421005">
              <a:lnSpc>
                <a:spcPct val="100000"/>
              </a:lnSpc>
              <a:spcBef>
                <a:spcPts val="2210"/>
              </a:spcBef>
            </a:pPr>
            <a:r>
              <a:rPr sz="1800" b="1" dirty="0">
                <a:solidFill>
                  <a:srgbClr val="003366"/>
                </a:solidFill>
                <a:latin typeface="Tahoma"/>
                <a:cs typeface="Tahoma"/>
              </a:rPr>
              <a:t>LVA</a:t>
            </a:r>
            <a:r>
              <a:rPr sz="1800" b="1" spc="-10" dirty="0">
                <a:solidFill>
                  <a:srgbClr val="003366"/>
                </a:solidFill>
                <a:latin typeface="Tahoma"/>
                <a:cs typeface="Tahoma"/>
              </a:rPr>
              <a:t> Anglais</a:t>
            </a:r>
            <a:endParaRPr sz="1800" dirty="0">
              <a:latin typeface="Tahoma"/>
              <a:cs typeface="Tahoma"/>
            </a:endParaRPr>
          </a:p>
          <a:p>
            <a:pPr marL="421005">
              <a:lnSpc>
                <a:spcPct val="100000"/>
              </a:lnSpc>
            </a:pPr>
            <a:r>
              <a:rPr sz="1800" b="1" dirty="0">
                <a:solidFill>
                  <a:srgbClr val="003366"/>
                </a:solidFill>
                <a:latin typeface="Tahoma"/>
                <a:cs typeface="Tahoma"/>
              </a:rPr>
              <a:t>LVB</a:t>
            </a:r>
            <a:r>
              <a:rPr sz="1800" b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66"/>
                </a:solidFill>
                <a:latin typeface="Tahoma"/>
                <a:cs typeface="Tahoma"/>
              </a:rPr>
              <a:t>Allemand/</a:t>
            </a:r>
            <a:r>
              <a:rPr sz="1800" b="1" spc="-2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366"/>
                </a:solidFill>
                <a:latin typeface="Tahoma"/>
                <a:cs typeface="Tahoma"/>
              </a:rPr>
              <a:t>espagnol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7824" y="2282951"/>
            <a:ext cx="10189845" cy="3907790"/>
          </a:xfrm>
          <a:custGeom>
            <a:avLst/>
            <a:gdLst/>
            <a:ahLst/>
            <a:cxnLst/>
            <a:rect l="l" t="t" r="r" b="b"/>
            <a:pathLst>
              <a:path w="10189845" h="3907790">
                <a:moveTo>
                  <a:pt x="0" y="535939"/>
                </a:moveTo>
                <a:lnTo>
                  <a:pt x="2190" y="487151"/>
                </a:lnTo>
                <a:lnTo>
                  <a:pt x="8634" y="439592"/>
                </a:lnTo>
                <a:lnTo>
                  <a:pt x="19142" y="393450"/>
                </a:lnTo>
                <a:lnTo>
                  <a:pt x="33527" y="348914"/>
                </a:lnTo>
                <a:lnTo>
                  <a:pt x="51598" y="306175"/>
                </a:lnTo>
                <a:lnTo>
                  <a:pt x="73167" y="265420"/>
                </a:lnTo>
                <a:lnTo>
                  <a:pt x="98043" y="226839"/>
                </a:lnTo>
                <a:lnTo>
                  <a:pt x="126039" y="190621"/>
                </a:lnTo>
                <a:lnTo>
                  <a:pt x="156965" y="156956"/>
                </a:lnTo>
                <a:lnTo>
                  <a:pt x="190632" y="126031"/>
                </a:lnTo>
                <a:lnTo>
                  <a:pt x="226850" y="98036"/>
                </a:lnTo>
                <a:lnTo>
                  <a:pt x="265431" y="73161"/>
                </a:lnTo>
                <a:lnTo>
                  <a:pt x="306186" y="51594"/>
                </a:lnTo>
                <a:lnTo>
                  <a:pt x="348925" y="33524"/>
                </a:lnTo>
                <a:lnTo>
                  <a:pt x="393458" y="19141"/>
                </a:lnTo>
                <a:lnTo>
                  <a:pt x="439598" y="8633"/>
                </a:lnTo>
                <a:lnTo>
                  <a:pt x="487155" y="2189"/>
                </a:lnTo>
                <a:lnTo>
                  <a:pt x="535939" y="0"/>
                </a:lnTo>
                <a:lnTo>
                  <a:pt x="9653524" y="0"/>
                </a:lnTo>
                <a:lnTo>
                  <a:pt x="9702312" y="2189"/>
                </a:lnTo>
                <a:lnTo>
                  <a:pt x="9749871" y="8633"/>
                </a:lnTo>
                <a:lnTo>
                  <a:pt x="9796013" y="19141"/>
                </a:lnTo>
                <a:lnTo>
                  <a:pt x="9840549" y="33524"/>
                </a:lnTo>
                <a:lnTo>
                  <a:pt x="9883288" y="51594"/>
                </a:lnTo>
                <a:lnTo>
                  <a:pt x="9924043" y="73161"/>
                </a:lnTo>
                <a:lnTo>
                  <a:pt x="9962624" y="98036"/>
                </a:lnTo>
                <a:lnTo>
                  <a:pt x="9998842" y="126031"/>
                </a:lnTo>
                <a:lnTo>
                  <a:pt x="10032507" y="156956"/>
                </a:lnTo>
                <a:lnTo>
                  <a:pt x="10063432" y="190621"/>
                </a:lnTo>
                <a:lnTo>
                  <a:pt x="10091427" y="226839"/>
                </a:lnTo>
                <a:lnTo>
                  <a:pt x="10116302" y="265420"/>
                </a:lnTo>
                <a:lnTo>
                  <a:pt x="10137869" y="306175"/>
                </a:lnTo>
                <a:lnTo>
                  <a:pt x="10155939" y="348914"/>
                </a:lnTo>
                <a:lnTo>
                  <a:pt x="10170322" y="393450"/>
                </a:lnTo>
                <a:lnTo>
                  <a:pt x="10180830" y="439592"/>
                </a:lnTo>
                <a:lnTo>
                  <a:pt x="10187274" y="487151"/>
                </a:lnTo>
                <a:lnTo>
                  <a:pt x="10189464" y="535939"/>
                </a:lnTo>
                <a:lnTo>
                  <a:pt x="10189464" y="3371646"/>
                </a:lnTo>
                <a:lnTo>
                  <a:pt x="10187274" y="3420423"/>
                </a:lnTo>
                <a:lnTo>
                  <a:pt x="10180830" y="3467972"/>
                </a:lnTo>
                <a:lnTo>
                  <a:pt x="10170322" y="3514106"/>
                </a:lnTo>
                <a:lnTo>
                  <a:pt x="10155939" y="3558634"/>
                </a:lnTo>
                <a:lnTo>
                  <a:pt x="10137869" y="3601368"/>
                </a:lnTo>
                <a:lnTo>
                  <a:pt x="10116302" y="3642119"/>
                </a:lnTo>
                <a:lnTo>
                  <a:pt x="10091427" y="3680696"/>
                </a:lnTo>
                <a:lnTo>
                  <a:pt x="10063432" y="3716912"/>
                </a:lnTo>
                <a:lnTo>
                  <a:pt x="10032507" y="3750576"/>
                </a:lnTo>
                <a:lnTo>
                  <a:pt x="9998842" y="3781500"/>
                </a:lnTo>
                <a:lnTo>
                  <a:pt x="9962624" y="3809495"/>
                </a:lnTo>
                <a:lnTo>
                  <a:pt x="9924043" y="3834370"/>
                </a:lnTo>
                <a:lnTo>
                  <a:pt x="9883288" y="3855938"/>
                </a:lnTo>
                <a:lnTo>
                  <a:pt x="9840549" y="3874009"/>
                </a:lnTo>
                <a:lnTo>
                  <a:pt x="9796013" y="3888393"/>
                </a:lnTo>
                <a:lnTo>
                  <a:pt x="9749871" y="3898902"/>
                </a:lnTo>
                <a:lnTo>
                  <a:pt x="9702312" y="3905345"/>
                </a:lnTo>
                <a:lnTo>
                  <a:pt x="9653524" y="3907536"/>
                </a:lnTo>
                <a:lnTo>
                  <a:pt x="535939" y="3907536"/>
                </a:lnTo>
                <a:lnTo>
                  <a:pt x="487155" y="3905345"/>
                </a:lnTo>
                <a:lnTo>
                  <a:pt x="439598" y="3898902"/>
                </a:lnTo>
                <a:lnTo>
                  <a:pt x="393458" y="3888393"/>
                </a:lnTo>
                <a:lnTo>
                  <a:pt x="348925" y="3874009"/>
                </a:lnTo>
                <a:lnTo>
                  <a:pt x="306186" y="3855938"/>
                </a:lnTo>
                <a:lnTo>
                  <a:pt x="265431" y="3834370"/>
                </a:lnTo>
                <a:lnTo>
                  <a:pt x="226850" y="3809495"/>
                </a:lnTo>
                <a:lnTo>
                  <a:pt x="190632" y="3781500"/>
                </a:lnTo>
                <a:lnTo>
                  <a:pt x="156965" y="3750576"/>
                </a:lnTo>
                <a:lnTo>
                  <a:pt x="126039" y="3716912"/>
                </a:lnTo>
                <a:lnTo>
                  <a:pt x="98043" y="3680696"/>
                </a:lnTo>
                <a:lnTo>
                  <a:pt x="73167" y="3642119"/>
                </a:lnTo>
                <a:lnTo>
                  <a:pt x="51598" y="3601368"/>
                </a:lnTo>
                <a:lnTo>
                  <a:pt x="33527" y="3558634"/>
                </a:lnTo>
                <a:lnTo>
                  <a:pt x="19142" y="3514106"/>
                </a:lnTo>
                <a:lnTo>
                  <a:pt x="8634" y="3467972"/>
                </a:lnTo>
                <a:lnTo>
                  <a:pt x="2190" y="3420423"/>
                </a:lnTo>
                <a:lnTo>
                  <a:pt x="0" y="3371646"/>
                </a:lnTo>
                <a:lnTo>
                  <a:pt x="0" y="535939"/>
                </a:lnTo>
                <a:close/>
              </a:path>
            </a:pathLst>
          </a:custGeom>
          <a:ln w="57912">
            <a:solidFill>
              <a:srgbClr val="33669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5954" y="699973"/>
            <a:ext cx="280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3485C"/>
                </a:solidFill>
                <a:latin typeface="Verdana"/>
                <a:cs typeface="Verdana"/>
              </a:rPr>
              <a:t>Lycée</a:t>
            </a:r>
            <a:r>
              <a:rPr sz="2800" b="1" spc="-90" dirty="0">
                <a:solidFill>
                  <a:srgbClr val="03485C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03485C"/>
                </a:solidFill>
                <a:latin typeface="Verdana"/>
                <a:cs typeface="Verdana"/>
              </a:rPr>
              <a:t>Chaptal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0947" y="4009644"/>
            <a:ext cx="4914900" cy="797013"/>
          </a:xfrm>
          <a:prstGeom prst="rect">
            <a:avLst/>
          </a:prstGeom>
          <a:solidFill>
            <a:srgbClr val="FFFFFF"/>
          </a:solidFill>
          <a:ln w="9144">
            <a:solidFill>
              <a:srgbClr val="1F487C"/>
            </a:solidFill>
          </a:ln>
        </p:spPr>
        <p:txBody>
          <a:bodyPr vert="horz" wrap="square" lIns="0" tIns="255905" rIns="0" bIns="0" rtlCol="0">
            <a:spAutoFit/>
          </a:bodyPr>
          <a:lstStyle/>
          <a:p>
            <a:pPr marR="63500" algn="ctr">
              <a:lnSpc>
                <a:spcPts val="2135"/>
              </a:lnSpc>
              <a:spcBef>
                <a:spcPts val="2015"/>
              </a:spcBef>
            </a:pPr>
            <a:r>
              <a:rPr sz="1800" b="1" dirty="0">
                <a:solidFill>
                  <a:srgbClr val="083762"/>
                </a:solidFill>
                <a:latin typeface="Verdana"/>
                <a:cs typeface="Verdana"/>
              </a:rPr>
              <a:t>JPO</a:t>
            </a:r>
            <a:r>
              <a:rPr sz="1800" b="1" spc="-35" dirty="0">
                <a:solidFill>
                  <a:srgbClr val="083762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083762"/>
                </a:solidFill>
                <a:latin typeface="Verdana"/>
                <a:cs typeface="Verdana"/>
              </a:rPr>
              <a:t>202</a:t>
            </a:r>
            <a:r>
              <a:rPr lang="fr-FR" sz="1800" b="1" spc="-20" dirty="0">
                <a:solidFill>
                  <a:srgbClr val="083762"/>
                </a:solidFill>
                <a:latin typeface="Verdana"/>
                <a:cs typeface="Verdana"/>
              </a:rPr>
              <a:t>4</a:t>
            </a:r>
            <a:endParaRPr sz="1800" dirty="0">
              <a:latin typeface="Verdana"/>
              <a:cs typeface="Verdana"/>
            </a:endParaRPr>
          </a:p>
          <a:p>
            <a:pPr algn="ctr">
              <a:lnSpc>
                <a:spcPts val="2135"/>
              </a:lnSpc>
            </a:pP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1</a:t>
            </a:r>
            <a:r>
              <a:rPr lang="fr-FR" sz="1800" b="1" dirty="0">
                <a:solidFill>
                  <a:srgbClr val="083762"/>
                </a:solidFill>
                <a:latin typeface="Calibri"/>
                <a:cs typeface="Calibri"/>
              </a:rPr>
              <a:t>6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MARS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9h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à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16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83762"/>
                </a:solidFill>
                <a:latin typeface="Calibri"/>
                <a:cs typeface="Calibri"/>
              </a:rPr>
              <a:t>h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788" y="1330452"/>
            <a:ext cx="8417560" cy="1647825"/>
          </a:xfrm>
          <a:prstGeom prst="rect">
            <a:avLst/>
          </a:prstGeom>
          <a:solidFill>
            <a:srgbClr val="B8CDE4"/>
          </a:solidFill>
          <a:ln w="9144">
            <a:solidFill>
              <a:srgbClr val="CC6600"/>
            </a:solidFill>
          </a:ln>
        </p:spPr>
        <p:txBody>
          <a:bodyPr vert="horz" wrap="square" lIns="0" tIns="293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0"/>
              </a:spcBef>
            </a:pP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Après</a:t>
            </a:r>
            <a:r>
              <a:rPr sz="4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4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2nde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G.T.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4550" y="3617214"/>
            <a:ext cx="8417560" cy="1973580"/>
          </a:xfrm>
          <a:custGeom>
            <a:avLst/>
            <a:gdLst/>
            <a:ahLst/>
            <a:cxnLst/>
            <a:rect l="l" t="t" r="r" b="b"/>
            <a:pathLst>
              <a:path w="8417560" h="1973579">
                <a:moveTo>
                  <a:pt x="0" y="1973580"/>
                </a:moveTo>
                <a:lnTo>
                  <a:pt x="8417052" y="1973580"/>
                </a:lnTo>
                <a:lnTo>
                  <a:pt x="8417052" y="0"/>
                </a:lnTo>
                <a:lnTo>
                  <a:pt x="0" y="0"/>
                </a:lnTo>
                <a:lnTo>
                  <a:pt x="0" y="1973580"/>
                </a:lnTo>
                <a:close/>
              </a:path>
            </a:pathLst>
          </a:custGeom>
          <a:ln w="38100">
            <a:solidFill>
              <a:srgbClr val="006666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4923" y="3419152"/>
            <a:ext cx="8043545" cy="182372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685289" indent="-752475">
              <a:lnSpc>
                <a:spcPct val="100000"/>
              </a:lnSpc>
              <a:spcBef>
                <a:spcPts val="2255"/>
              </a:spcBef>
              <a:buFont typeface="Arial"/>
              <a:buChar char="►"/>
              <a:tabLst>
                <a:tab pos="1685289" algn="l"/>
              </a:tabLst>
            </a:pPr>
            <a:r>
              <a:rPr sz="41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4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100" b="1" dirty="0">
                <a:solidFill>
                  <a:srgbClr val="001F5F"/>
                </a:solidFill>
                <a:latin typeface="Calibri"/>
                <a:cs typeface="Calibri"/>
              </a:rPr>
              <a:t>voie</a:t>
            </a:r>
            <a:r>
              <a:rPr sz="41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100" b="1" spc="-10" dirty="0">
                <a:solidFill>
                  <a:srgbClr val="001F5F"/>
                </a:solidFill>
                <a:latin typeface="Calibri"/>
                <a:cs typeface="Calibri"/>
              </a:rPr>
              <a:t>TECHNOLOGIQUE</a:t>
            </a:r>
            <a:endParaRPr sz="4100">
              <a:latin typeface="Calibri"/>
              <a:cs typeface="Calibri"/>
            </a:endParaRPr>
          </a:p>
          <a:p>
            <a:pPr marL="572135" indent="-572135">
              <a:lnSpc>
                <a:spcPct val="100000"/>
              </a:lnSpc>
              <a:spcBef>
                <a:spcPts val="2160"/>
              </a:spcBef>
              <a:buFont typeface="Arial"/>
              <a:buChar char="►"/>
              <a:tabLst>
                <a:tab pos="572135" algn="l"/>
              </a:tabLst>
            </a:pPr>
            <a:r>
              <a:rPr sz="41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4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100" b="1" spc="-10" dirty="0">
                <a:solidFill>
                  <a:srgbClr val="001F5F"/>
                </a:solidFill>
                <a:latin typeface="Calibri"/>
                <a:cs typeface="Calibri"/>
              </a:rPr>
              <a:t>différents</a:t>
            </a:r>
            <a:r>
              <a:rPr sz="4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100" b="1" dirty="0">
                <a:solidFill>
                  <a:srgbClr val="001F5F"/>
                </a:solidFill>
                <a:latin typeface="Calibri"/>
                <a:cs typeface="Calibri"/>
              </a:rPr>
              <a:t>Bacs</a:t>
            </a:r>
            <a:r>
              <a:rPr sz="41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100" b="1" spc="-20" dirty="0">
                <a:solidFill>
                  <a:srgbClr val="001F5F"/>
                </a:solidFill>
                <a:latin typeface="Calibri"/>
                <a:cs typeface="Calibri"/>
              </a:rPr>
              <a:t>Technologiques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0760" y="748283"/>
            <a:ext cx="3522345" cy="1300480"/>
            <a:chOff x="2270760" y="748283"/>
            <a:chExt cx="3522345" cy="1300480"/>
          </a:xfrm>
        </p:grpSpPr>
        <p:sp>
          <p:nvSpPr>
            <p:cNvPr id="3" name="object 3"/>
            <p:cNvSpPr/>
            <p:nvPr/>
          </p:nvSpPr>
          <p:spPr>
            <a:xfrm>
              <a:off x="2280666" y="758189"/>
              <a:ext cx="3502660" cy="1280160"/>
            </a:xfrm>
            <a:custGeom>
              <a:avLst/>
              <a:gdLst/>
              <a:ahLst/>
              <a:cxnLst/>
              <a:rect l="l" t="t" r="r" b="b"/>
              <a:pathLst>
                <a:path w="3502660" h="1280160">
                  <a:moveTo>
                    <a:pt x="3326383" y="0"/>
                  </a:moveTo>
                  <a:lnTo>
                    <a:pt x="175767" y="0"/>
                  </a:lnTo>
                  <a:lnTo>
                    <a:pt x="129057" y="6281"/>
                  </a:lnTo>
                  <a:lnTo>
                    <a:pt x="87074" y="24007"/>
                  </a:lnTo>
                  <a:lnTo>
                    <a:pt x="51498" y="51498"/>
                  </a:lnTo>
                  <a:lnTo>
                    <a:pt x="24007" y="87074"/>
                  </a:lnTo>
                  <a:lnTo>
                    <a:pt x="6281" y="129057"/>
                  </a:lnTo>
                  <a:lnTo>
                    <a:pt x="0" y="175768"/>
                  </a:lnTo>
                  <a:lnTo>
                    <a:pt x="0" y="1104392"/>
                  </a:lnTo>
                  <a:lnTo>
                    <a:pt x="6281" y="1151102"/>
                  </a:lnTo>
                  <a:lnTo>
                    <a:pt x="24007" y="1193085"/>
                  </a:lnTo>
                  <a:lnTo>
                    <a:pt x="51498" y="1228661"/>
                  </a:lnTo>
                  <a:lnTo>
                    <a:pt x="87074" y="1256152"/>
                  </a:lnTo>
                  <a:lnTo>
                    <a:pt x="129057" y="1273878"/>
                  </a:lnTo>
                  <a:lnTo>
                    <a:pt x="175767" y="1280160"/>
                  </a:lnTo>
                  <a:lnTo>
                    <a:pt x="3326383" y="1280160"/>
                  </a:lnTo>
                  <a:lnTo>
                    <a:pt x="3373094" y="1273878"/>
                  </a:lnTo>
                  <a:lnTo>
                    <a:pt x="3415077" y="1256152"/>
                  </a:lnTo>
                  <a:lnTo>
                    <a:pt x="3450653" y="1228661"/>
                  </a:lnTo>
                  <a:lnTo>
                    <a:pt x="3478144" y="1193085"/>
                  </a:lnTo>
                  <a:lnTo>
                    <a:pt x="3495870" y="1151102"/>
                  </a:lnTo>
                  <a:lnTo>
                    <a:pt x="3502152" y="1104392"/>
                  </a:lnTo>
                  <a:lnTo>
                    <a:pt x="3502152" y="175768"/>
                  </a:lnTo>
                  <a:lnTo>
                    <a:pt x="3495870" y="129057"/>
                  </a:lnTo>
                  <a:lnTo>
                    <a:pt x="3478144" y="87074"/>
                  </a:lnTo>
                  <a:lnTo>
                    <a:pt x="3450653" y="51498"/>
                  </a:lnTo>
                  <a:lnTo>
                    <a:pt x="3415077" y="24007"/>
                  </a:lnTo>
                  <a:lnTo>
                    <a:pt x="3373094" y="6281"/>
                  </a:lnTo>
                  <a:lnTo>
                    <a:pt x="3326383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758189"/>
              <a:ext cx="3502660" cy="1280160"/>
            </a:xfrm>
            <a:custGeom>
              <a:avLst/>
              <a:gdLst/>
              <a:ahLst/>
              <a:cxnLst/>
              <a:rect l="l" t="t" r="r" b="b"/>
              <a:pathLst>
                <a:path w="3502660" h="1280160">
                  <a:moveTo>
                    <a:pt x="0" y="175768"/>
                  </a:moveTo>
                  <a:lnTo>
                    <a:pt x="6281" y="129057"/>
                  </a:lnTo>
                  <a:lnTo>
                    <a:pt x="24007" y="87074"/>
                  </a:lnTo>
                  <a:lnTo>
                    <a:pt x="51498" y="51498"/>
                  </a:lnTo>
                  <a:lnTo>
                    <a:pt x="87074" y="24007"/>
                  </a:lnTo>
                  <a:lnTo>
                    <a:pt x="129057" y="6281"/>
                  </a:lnTo>
                  <a:lnTo>
                    <a:pt x="175767" y="0"/>
                  </a:lnTo>
                  <a:lnTo>
                    <a:pt x="3326383" y="0"/>
                  </a:lnTo>
                  <a:lnTo>
                    <a:pt x="3373094" y="6281"/>
                  </a:lnTo>
                  <a:lnTo>
                    <a:pt x="3415077" y="24007"/>
                  </a:lnTo>
                  <a:lnTo>
                    <a:pt x="3450653" y="51498"/>
                  </a:lnTo>
                  <a:lnTo>
                    <a:pt x="3478144" y="87074"/>
                  </a:lnTo>
                  <a:lnTo>
                    <a:pt x="3495870" y="129057"/>
                  </a:lnTo>
                  <a:lnTo>
                    <a:pt x="3502152" y="175768"/>
                  </a:lnTo>
                  <a:lnTo>
                    <a:pt x="3502152" y="1104392"/>
                  </a:lnTo>
                  <a:lnTo>
                    <a:pt x="3495870" y="1151102"/>
                  </a:lnTo>
                  <a:lnTo>
                    <a:pt x="3478144" y="1193085"/>
                  </a:lnTo>
                  <a:lnTo>
                    <a:pt x="3450653" y="1228661"/>
                  </a:lnTo>
                  <a:lnTo>
                    <a:pt x="3415077" y="1256152"/>
                  </a:lnTo>
                  <a:lnTo>
                    <a:pt x="3373094" y="1273878"/>
                  </a:lnTo>
                  <a:lnTo>
                    <a:pt x="3326383" y="1280160"/>
                  </a:lnTo>
                  <a:lnTo>
                    <a:pt x="175767" y="1280160"/>
                  </a:lnTo>
                  <a:lnTo>
                    <a:pt x="129057" y="1273878"/>
                  </a:lnTo>
                  <a:lnTo>
                    <a:pt x="87074" y="1256152"/>
                  </a:lnTo>
                  <a:lnTo>
                    <a:pt x="51498" y="1228661"/>
                  </a:lnTo>
                  <a:lnTo>
                    <a:pt x="24007" y="1193085"/>
                  </a:lnTo>
                  <a:lnTo>
                    <a:pt x="6281" y="1151102"/>
                  </a:lnTo>
                  <a:lnTo>
                    <a:pt x="0" y="1104392"/>
                  </a:lnTo>
                  <a:lnTo>
                    <a:pt x="0" y="175768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264664" y="3653028"/>
            <a:ext cx="3522345" cy="1361440"/>
            <a:chOff x="2264664" y="3653028"/>
            <a:chExt cx="3522345" cy="1361440"/>
          </a:xfrm>
        </p:grpSpPr>
        <p:sp>
          <p:nvSpPr>
            <p:cNvPr id="6" name="object 6"/>
            <p:cNvSpPr/>
            <p:nvPr/>
          </p:nvSpPr>
          <p:spPr>
            <a:xfrm>
              <a:off x="2274570" y="3662934"/>
              <a:ext cx="3502660" cy="1341120"/>
            </a:xfrm>
            <a:custGeom>
              <a:avLst/>
              <a:gdLst/>
              <a:ahLst/>
              <a:cxnLst/>
              <a:rect l="l" t="t" r="r" b="b"/>
              <a:pathLst>
                <a:path w="3502660" h="1341120">
                  <a:moveTo>
                    <a:pt x="3318002" y="0"/>
                  </a:moveTo>
                  <a:lnTo>
                    <a:pt x="184150" y="0"/>
                  </a:lnTo>
                  <a:lnTo>
                    <a:pt x="135187" y="6576"/>
                  </a:lnTo>
                  <a:lnTo>
                    <a:pt x="91195" y="25136"/>
                  </a:lnTo>
                  <a:lnTo>
                    <a:pt x="53927" y="53927"/>
                  </a:lnTo>
                  <a:lnTo>
                    <a:pt x="25136" y="91195"/>
                  </a:lnTo>
                  <a:lnTo>
                    <a:pt x="6576" y="135187"/>
                  </a:lnTo>
                  <a:lnTo>
                    <a:pt x="0" y="184150"/>
                  </a:lnTo>
                  <a:lnTo>
                    <a:pt x="0" y="1156970"/>
                  </a:lnTo>
                  <a:lnTo>
                    <a:pt x="6576" y="1205932"/>
                  </a:lnTo>
                  <a:lnTo>
                    <a:pt x="25136" y="1249924"/>
                  </a:lnTo>
                  <a:lnTo>
                    <a:pt x="53927" y="1287192"/>
                  </a:lnTo>
                  <a:lnTo>
                    <a:pt x="91195" y="1315983"/>
                  </a:lnTo>
                  <a:lnTo>
                    <a:pt x="135187" y="1334543"/>
                  </a:lnTo>
                  <a:lnTo>
                    <a:pt x="184150" y="1341120"/>
                  </a:lnTo>
                  <a:lnTo>
                    <a:pt x="3318002" y="1341120"/>
                  </a:lnTo>
                  <a:lnTo>
                    <a:pt x="3366964" y="1334543"/>
                  </a:lnTo>
                  <a:lnTo>
                    <a:pt x="3410956" y="1315983"/>
                  </a:lnTo>
                  <a:lnTo>
                    <a:pt x="3448224" y="1287192"/>
                  </a:lnTo>
                  <a:lnTo>
                    <a:pt x="3477015" y="1249924"/>
                  </a:lnTo>
                  <a:lnTo>
                    <a:pt x="3495575" y="1205932"/>
                  </a:lnTo>
                  <a:lnTo>
                    <a:pt x="3502152" y="1156970"/>
                  </a:lnTo>
                  <a:lnTo>
                    <a:pt x="3502152" y="184150"/>
                  </a:lnTo>
                  <a:lnTo>
                    <a:pt x="3495575" y="135187"/>
                  </a:lnTo>
                  <a:lnTo>
                    <a:pt x="3477015" y="91195"/>
                  </a:lnTo>
                  <a:lnTo>
                    <a:pt x="3448224" y="53927"/>
                  </a:lnTo>
                  <a:lnTo>
                    <a:pt x="3410956" y="25136"/>
                  </a:lnTo>
                  <a:lnTo>
                    <a:pt x="3366964" y="6576"/>
                  </a:lnTo>
                  <a:lnTo>
                    <a:pt x="3318002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4570" y="3662934"/>
              <a:ext cx="3502660" cy="1341120"/>
            </a:xfrm>
            <a:custGeom>
              <a:avLst/>
              <a:gdLst/>
              <a:ahLst/>
              <a:cxnLst/>
              <a:rect l="l" t="t" r="r" b="b"/>
              <a:pathLst>
                <a:path w="3502660" h="1341120">
                  <a:moveTo>
                    <a:pt x="0" y="184150"/>
                  </a:moveTo>
                  <a:lnTo>
                    <a:pt x="6576" y="135187"/>
                  </a:lnTo>
                  <a:lnTo>
                    <a:pt x="25136" y="91195"/>
                  </a:lnTo>
                  <a:lnTo>
                    <a:pt x="53927" y="53927"/>
                  </a:lnTo>
                  <a:lnTo>
                    <a:pt x="91195" y="25136"/>
                  </a:lnTo>
                  <a:lnTo>
                    <a:pt x="135187" y="6576"/>
                  </a:lnTo>
                  <a:lnTo>
                    <a:pt x="184150" y="0"/>
                  </a:lnTo>
                  <a:lnTo>
                    <a:pt x="3318002" y="0"/>
                  </a:lnTo>
                  <a:lnTo>
                    <a:pt x="3366964" y="6576"/>
                  </a:lnTo>
                  <a:lnTo>
                    <a:pt x="3410956" y="25136"/>
                  </a:lnTo>
                  <a:lnTo>
                    <a:pt x="3448224" y="53927"/>
                  </a:lnTo>
                  <a:lnTo>
                    <a:pt x="3477015" y="91195"/>
                  </a:lnTo>
                  <a:lnTo>
                    <a:pt x="3495575" y="135187"/>
                  </a:lnTo>
                  <a:lnTo>
                    <a:pt x="3502152" y="184150"/>
                  </a:lnTo>
                  <a:lnTo>
                    <a:pt x="3502152" y="1156970"/>
                  </a:lnTo>
                  <a:lnTo>
                    <a:pt x="3495575" y="1205932"/>
                  </a:lnTo>
                  <a:lnTo>
                    <a:pt x="3477015" y="1249924"/>
                  </a:lnTo>
                  <a:lnTo>
                    <a:pt x="3448224" y="1287192"/>
                  </a:lnTo>
                  <a:lnTo>
                    <a:pt x="3410956" y="1315983"/>
                  </a:lnTo>
                  <a:lnTo>
                    <a:pt x="3366964" y="1334543"/>
                  </a:lnTo>
                  <a:lnTo>
                    <a:pt x="3318002" y="1341120"/>
                  </a:lnTo>
                  <a:lnTo>
                    <a:pt x="184150" y="1341120"/>
                  </a:lnTo>
                  <a:lnTo>
                    <a:pt x="135187" y="1334543"/>
                  </a:lnTo>
                  <a:lnTo>
                    <a:pt x="91195" y="1315983"/>
                  </a:lnTo>
                  <a:lnTo>
                    <a:pt x="53927" y="1287192"/>
                  </a:lnTo>
                  <a:lnTo>
                    <a:pt x="25136" y="1249924"/>
                  </a:lnTo>
                  <a:lnTo>
                    <a:pt x="6576" y="1205932"/>
                  </a:lnTo>
                  <a:lnTo>
                    <a:pt x="0" y="1156970"/>
                  </a:lnTo>
                  <a:lnTo>
                    <a:pt x="0" y="184150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76601" y="2209545"/>
            <a:ext cx="3516629" cy="1308100"/>
            <a:chOff x="2276601" y="2209545"/>
            <a:chExt cx="3516629" cy="1308100"/>
          </a:xfrm>
        </p:grpSpPr>
        <p:sp>
          <p:nvSpPr>
            <p:cNvPr id="9" name="object 9"/>
            <p:cNvSpPr/>
            <p:nvPr/>
          </p:nvSpPr>
          <p:spPr>
            <a:xfrm>
              <a:off x="2286761" y="2219705"/>
              <a:ext cx="3496310" cy="1287780"/>
            </a:xfrm>
            <a:custGeom>
              <a:avLst/>
              <a:gdLst/>
              <a:ahLst/>
              <a:cxnLst/>
              <a:rect l="l" t="t" r="r" b="b"/>
              <a:pathLst>
                <a:path w="3496310" h="1287779">
                  <a:moveTo>
                    <a:pt x="3319272" y="0"/>
                  </a:moveTo>
                  <a:lnTo>
                    <a:pt x="176783" y="0"/>
                  </a:lnTo>
                  <a:lnTo>
                    <a:pt x="129778" y="6312"/>
                  </a:lnTo>
                  <a:lnTo>
                    <a:pt x="87545" y="24129"/>
                  </a:lnTo>
                  <a:lnTo>
                    <a:pt x="51768" y="51768"/>
                  </a:lnTo>
                  <a:lnTo>
                    <a:pt x="24130" y="87545"/>
                  </a:lnTo>
                  <a:lnTo>
                    <a:pt x="6312" y="129778"/>
                  </a:lnTo>
                  <a:lnTo>
                    <a:pt x="0" y="176784"/>
                  </a:lnTo>
                  <a:lnTo>
                    <a:pt x="0" y="1110996"/>
                  </a:lnTo>
                  <a:lnTo>
                    <a:pt x="6312" y="1158001"/>
                  </a:lnTo>
                  <a:lnTo>
                    <a:pt x="24130" y="1200234"/>
                  </a:lnTo>
                  <a:lnTo>
                    <a:pt x="51768" y="1236011"/>
                  </a:lnTo>
                  <a:lnTo>
                    <a:pt x="87545" y="1263650"/>
                  </a:lnTo>
                  <a:lnTo>
                    <a:pt x="129778" y="1281467"/>
                  </a:lnTo>
                  <a:lnTo>
                    <a:pt x="176783" y="1287780"/>
                  </a:lnTo>
                  <a:lnTo>
                    <a:pt x="3319272" y="1287780"/>
                  </a:lnTo>
                  <a:lnTo>
                    <a:pt x="3366277" y="1281467"/>
                  </a:lnTo>
                  <a:lnTo>
                    <a:pt x="3408510" y="1263650"/>
                  </a:lnTo>
                  <a:lnTo>
                    <a:pt x="3444287" y="1236011"/>
                  </a:lnTo>
                  <a:lnTo>
                    <a:pt x="3471926" y="1200234"/>
                  </a:lnTo>
                  <a:lnTo>
                    <a:pt x="3489743" y="1158001"/>
                  </a:lnTo>
                  <a:lnTo>
                    <a:pt x="3496055" y="1110996"/>
                  </a:lnTo>
                  <a:lnTo>
                    <a:pt x="3496055" y="176784"/>
                  </a:lnTo>
                  <a:lnTo>
                    <a:pt x="3489743" y="129778"/>
                  </a:lnTo>
                  <a:lnTo>
                    <a:pt x="3471926" y="87545"/>
                  </a:lnTo>
                  <a:lnTo>
                    <a:pt x="3444287" y="51768"/>
                  </a:lnTo>
                  <a:lnTo>
                    <a:pt x="3408510" y="24129"/>
                  </a:lnTo>
                  <a:lnTo>
                    <a:pt x="3366277" y="6312"/>
                  </a:lnTo>
                  <a:lnTo>
                    <a:pt x="3319272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761" y="2219705"/>
              <a:ext cx="3496310" cy="1287780"/>
            </a:xfrm>
            <a:custGeom>
              <a:avLst/>
              <a:gdLst/>
              <a:ahLst/>
              <a:cxnLst/>
              <a:rect l="l" t="t" r="r" b="b"/>
              <a:pathLst>
                <a:path w="3496310" h="1287779">
                  <a:moveTo>
                    <a:pt x="0" y="176784"/>
                  </a:moveTo>
                  <a:lnTo>
                    <a:pt x="6312" y="129778"/>
                  </a:lnTo>
                  <a:lnTo>
                    <a:pt x="24130" y="87545"/>
                  </a:lnTo>
                  <a:lnTo>
                    <a:pt x="51768" y="51768"/>
                  </a:lnTo>
                  <a:lnTo>
                    <a:pt x="87545" y="24129"/>
                  </a:lnTo>
                  <a:lnTo>
                    <a:pt x="129778" y="6312"/>
                  </a:lnTo>
                  <a:lnTo>
                    <a:pt x="176783" y="0"/>
                  </a:lnTo>
                  <a:lnTo>
                    <a:pt x="3319272" y="0"/>
                  </a:lnTo>
                  <a:lnTo>
                    <a:pt x="3366277" y="6312"/>
                  </a:lnTo>
                  <a:lnTo>
                    <a:pt x="3408510" y="24129"/>
                  </a:lnTo>
                  <a:lnTo>
                    <a:pt x="3444287" y="51768"/>
                  </a:lnTo>
                  <a:lnTo>
                    <a:pt x="3471926" y="87545"/>
                  </a:lnTo>
                  <a:lnTo>
                    <a:pt x="3489743" y="129778"/>
                  </a:lnTo>
                  <a:lnTo>
                    <a:pt x="3496055" y="176784"/>
                  </a:lnTo>
                  <a:lnTo>
                    <a:pt x="3496055" y="1110996"/>
                  </a:lnTo>
                  <a:lnTo>
                    <a:pt x="3489743" y="1158001"/>
                  </a:lnTo>
                  <a:lnTo>
                    <a:pt x="3471926" y="1200234"/>
                  </a:lnTo>
                  <a:lnTo>
                    <a:pt x="3444287" y="1236011"/>
                  </a:lnTo>
                  <a:lnTo>
                    <a:pt x="3408510" y="1263650"/>
                  </a:lnTo>
                  <a:lnTo>
                    <a:pt x="3366277" y="1281467"/>
                  </a:lnTo>
                  <a:lnTo>
                    <a:pt x="3319272" y="1287780"/>
                  </a:lnTo>
                  <a:lnTo>
                    <a:pt x="176783" y="1287780"/>
                  </a:lnTo>
                  <a:lnTo>
                    <a:pt x="129778" y="1281467"/>
                  </a:lnTo>
                  <a:lnTo>
                    <a:pt x="87545" y="1263650"/>
                  </a:lnTo>
                  <a:lnTo>
                    <a:pt x="51768" y="1236011"/>
                  </a:lnTo>
                  <a:lnTo>
                    <a:pt x="24130" y="1200234"/>
                  </a:lnTo>
                  <a:lnTo>
                    <a:pt x="6312" y="1158001"/>
                  </a:lnTo>
                  <a:lnTo>
                    <a:pt x="0" y="1110996"/>
                  </a:lnTo>
                  <a:lnTo>
                    <a:pt x="0" y="176784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07945" y="844539"/>
            <a:ext cx="3058160" cy="12033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1115"/>
              </a:spcBef>
            </a:pPr>
            <a:r>
              <a:rPr sz="3000" spc="-10" dirty="0">
                <a:solidFill>
                  <a:srgbClr val="004E6C"/>
                </a:solidFill>
                <a:latin typeface="Arial Black"/>
                <a:cs typeface="Arial Black"/>
              </a:rPr>
              <a:t>STI2D</a:t>
            </a:r>
            <a:endParaRPr sz="3000">
              <a:latin typeface="Arial Black"/>
              <a:cs typeface="Arial Black"/>
            </a:endParaRPr>
          </a:p>
          <a:p>
            <a:pPr marL="273050" marR="5080" indent="-260985">
              <a:lnSpc>
                <a:spcPct val="100000"/>
              </a:lnSpc>
              <a:spcBef>
                <a:spcPts val="580"/>
              </a:spcBef>
            </a:pPr>
            <a:r>
              <a:rPr sz="17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700" b="1" spc="-2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700" b="1" spc="-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4E6C"/>
                </a:solidFill>
                <a:latin typeface="Calibri"/>
                <a:cs typeface="Calibri"/>
              </a:rPr>
              <a:t>Technologies</a:t>
            </a:r>
            <a:r>
              <a:rPr sz="1700" b="1" spc="-4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4E6C"/>
                </a:solidFill>
                <a:latin typeface="Calibri"/>
                <a:cs typeface="Calibri"/>
              </a:rPr>
              <a:t>Industrie </a:t>
            </a:r>
            <a:r>
              <a:rPr sz="17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700" b="1" spc="-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4E6C"/>
                </a:solidFill>
                <a:latin typeface="Calibri"/>
                <a:cs typeface="Calibri"/>
              </a:rPr>
              <a:t>Développement</a:t>
            </a:r>
            <a:r>
              <a:rPr sz="17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4E6C"/>
                </a:solidFill>
                <a:latin typeface="Calibri"/>
                <a:cs typeface="Calibri"/>
              </a:rPr>
              <a:t>Durable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59838" y="5155438"/>
            <a:ext cx="3524250" cy="1361440"/>
            <a:chOff x="2259838" y="5155438"/>
            <a:chExt cx="3524250" cy="1361440"/>
          </a:xfrm>
        </p:grpSpPr>
        <p:sp>
          <p:nvSpPr>
            <p:cNvPr id="13" name="object 13"/>
            <p:cNvSpPr/>
            <p:nvPr/>
          </p:nvSpPr>
          <p:spPr>
            <a:xfrm>
              <a:off x="2269998" y="5165598"/>
              <a:ext cx="3503929" cy="1341120"/>
            </a:xfrm>
            <a:custGeom>
              <a:avLst/>
              <a:gdLst/>
              <a:ahLst/>
              <a:cxnLst/>
              <a:rect l="l" t="t" r="r" b="b"/>
              <a:pathLst>
                <a:path w="3503929" h="1341120">
                  <a:moveTo>
                    <a:pt x="3319526" y="0"/>
                  </a:moveTo>
                  <a:lnTo>
                    <a:pt x="184150" y="0"/>
                  </a:lnTo>
                  <a:lnTo>
                    <a:pt x="135187" y="6576"/>
                  </a:lnTo>
                  <a:lnTo>
                    <a:pt x="91195" y="25136"/>
                  </a:lnTo>
                  <a:lnTo>
                    <a:pt x="53927" y="53927"/>
                  </a:lnTo>
                  <a:lnTo>
                    <a:pt x="25136" y="91195"/>
                  </a:lnTo>
                  <a:lnTo>
                    <a:pt x="6576" y="135187"/>
                  </a:lnTo>
                  <a:lnTo>
                    <a:pt x="0" y="184149"/>
                  </a:lnTo>
                  <a:lnTo>
                    <a:pt x="0" y="1156957"/>
                  </a:lnTo>
                  <a:lnTo>
                    <a:pt x="6576" y="1205916"/>
                  </a:lnTo>
                  <a:lnTo>
                    <a:pt x="25136" y="1249909"/>
                  </a:lnTo>
                  <a:lnTo>
                    <a:pt x="53927" y="1287181"/>
                  </a:lnTo>
                  <a:lnTo>
                    <a:pt x="91195" y="1315977"/>
                  </a:lnTo>
                  <a:lnTo>
                    <a:pt x="135187" y="1334541"/>
                  </a:lnTo>
                  <a:lnTo>
                    <a:pt x="184150" y="1341120"/>
                  </a:lnTo>
                  <a:lnTo>
                    <a:pt x="3319526" y="1341120"/>
                  </a:lnTo>
                  <a:lnTo>
                    <a:pt x="3368488" y="1334541"/>
                  </a:lnTo>
                  <a:lnTo>
                    <a:pt x="3412480" y="1315977"/>
                  </a:lnTo>
                  <a:lnTo>
                    <a:pt x="3449748" y="1287181"/>
                  </a:lnTo>
                  <a:lnTo>
                    <a:pt x="3478539" y="1249909"/>
                  </a:lnTo>
                  <a:lnTo>
                    <a:pt x="3497099" y="1205916"/>
                  </a:lnTo>
                  <a:lnTo>
                    <a:pt x="3503676" y="1156957"/>
                  </a:lnTo>
                  <a:lnTo>
                    <a:pt x="3503676" y="184149"/>
                  </a:lnTo>
                  <a:lnTo>
                    <a:pt x="3497099" y="135187"/>
                  </a:lnTo>
                  <a:lnTo>
                    <a:pt x="3478539" y="91195"/>
                  </a:lnTo>
                  <a:lnTo>
                    <a:pt x="3449748" y="53927"/>
                  </a:lnTo>
                  <a:lnTo>
                    <a:pt x="3412480" y="25136"/>
                  </a:lnTo>
                  <a:lnTo>
                    <a:pt x="3368488" y="6576"/>
                  </a:lnTo>
                  <a:lnTo>
                    <a:pt x="3319526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9998" y="5165598"/>
              <a:ext cx="3503929" cy="1341120"/>
            </a:xfrm>
            <a:custGeom>
              <a:avLst/>
              <a:gdLst/>
              <a:ahLst/>
              <a:cxnLst/>
              <a:rect l="l" t="t" r="r" b="b"/>
              <a:pathLst>
                <a:path w="3503929" h="1341120">
                  <a:moveTo>
                    <a:pt x="0" y="184149"/>
                  </a:moveTo>
                  <a:lnTo>
                    <a:pt x="6576" y="135187"/>
                  </a:lnTo>
                  <a:lnTo>
                    <a:pt x="25136" y="91195"/>
                  </a:lnTo>
                  <a:lnTo>
                    <a:pt x="53927" y="53927"/>
                  </a:lnTo>
                  <a:lnTo>
                    <a:pt x="91195" y="25136"/>
                  </a:lnTo>
                  <a:lnTo>
                    <a:pt x="135187" y="6576"/>
                  </a:lnTo>
                  <a:lnTo>
                    <a:pt x="184150" y="0"/>
                  </a:lnTo>
                  <a:lnTo>
                    <a:pt x="3319526" y="0"/>
                  </a:lnTo>
                  <a:lnTo>
                    <a:pt x="3368488" y="6576"/>
                  </a:lnTo>
                  <a:lnTo>
                    <a:pt x="3412480" y="25136"/>
                  </a:lnTo>
                  <a:lnTo>
                    <a:pt x="3449748" y="53927"/>
                  </a:lnTo>
                  <a:lnTo>
                    <a:pt x="3478539" y="91195"/>
                  </a:lnTo>
                  <a:lnTo>
                    <a:pt x="3497099" y="135187"/>
                  </a:lnTo>
                  <a:lnTo>
                    <a:pt x="3503676" y="184149"/>
                  </a:lnTo>
                  <a:lnTo>
                    <a:pt x="3503676" y="1156957"/>
                  </a:lnTo>
                  <a:lnTo>
                    <a:pt x="3497099" y="1205916"/>
                  </a:lnTo>
                  <a:lnTo>
                    <a:pt x="3478539" y="1249909"/>
                  </a:lnTo>
                  <a:lnTo>
                    <a:pt x="3449748" y="1287181"/>
                  </a:lnTo>
                  <a:lnTo>
                    <a:pt x="3412480" y="1315977"/>
                  </a:lnTo>
                  <a:lnTo>
                    <a:pt x="3368488" y="1334541"/>
                  </a:lnTo>
                  <a:lnTo>
                    <a:pt x="3319526" y="1341120"/>
                  </a:lnTo>
                  <a:lnTo>
                    <a:pt x="184150" y="1341120"/>
                  </a:lnTo>
                  <a:lnTo>
                    <a:pt x="135187" y="1334541"/>
                  </a:lnTo>
                  <a:lnTo>
                    <a:pt x="91195" y="1315977"/>
                  </a:lnTo>
                  <a:lnTo>
                    <a:pt x="53927" y="1287181"/>
                  </a:lnTo>
                  <a:lnTo>
                    <a:pt x="25136" y="1249909"/>
                  </a:lnTo>
                  <a:lnTo>
                    <a:pt x="6576" y="1205916"/>
                  </a:lnTo>
                  <a:lnTo>
                    <a:pt x="0" y="1156957"/>
                  </a:lnTo>
                  <a:lnTo>
                    <a:pt x="0" y="184149"/>
                  </a:lnTo>
                  <a:close/>
                </a:path>
              </a:pathLst>
            </a:custGeom>
            <a:ln w="19811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71361" y="2188210"/>
            <a:ext cx="3716020" cy="1322070"/>
            <a:chOff x="6071361" y="2188210"/>
            <a:chExt cx="3716020" cy="1322070"/>
          </a:xfrm>
        </p:grpSpPr>
        <p:sp>
          <p:nvSpPr>
            <p:cNvPr id="16" name="object 16"/>
            <p:cNvSpPr/>
            <p:nvPr/>
          </p:nvSpPr>
          <p:spPr>
            <a:xfrm>
              <a:off x="6081521" y="2198370"/>
              <a:ext cx="3695700" cy="1301750"/>
            </a:xfrm>
            <a:custGeom>
              <a:avLst/>
              <a:gdLst/>
              <a:ahLst/>
              <a:cxnLst/>
              <a:rect l="l" t="t" r="r" b="b"/>
              <a:pathLst>
                <a:path w="3695700" h="1301750">
                  <a:moveTo>
                    <a:pt x="3517010" y="0"/>
                  </a:moveTo>
                  <a:lnTo>
                    <a:pt x="178688" y="0"/>
                  </a:lnTo>
                  <a:lnTo>
                    <a:pt x="131189" y="6383"/>
                  </a:lnTo>
                  <a:lnTo>
                    <a:pt x="88504" y="24398"/>
                  </a:lnTo>
                  <a:lnTo>
                    <a:pt x="52339" y="52339"/>
                  </a:lnTo>
                  <a:lnTo>
                    <a:pt x="24398" y="88504"/>
                  </a:lnTo>
                  <a:lnTo>
                    <a:pt x="6383" y="131189"/>
                  </a:lnTo>
                  <a:lnTo>
                    <a:pt x="0" y="178688"/>
                  </a:lnTo>
                  <a:lnTo>
                    <a:pt x="0" y="1122806"/>
                  </a:lnTo>
                  <a:lnTo>
                    <a:pt x="6383" y="1170306"/>
                  </a:lnTo>
                  <a:lnTo>
                    <a:pt x="24398" y="1212991"/>
                  </a:lnTo>
                  <a:lnTo>
                    <a:pt x="52339" y="1249156"/>
                  </a:lnTo>
                  <a:lnTo>
                    <a:pt x="88504" y="1277097"/>
                  </a:lnTo>
                  <a:lnTo>
                    <a:pt x="131189" y="1295112"/>
                  </a:lnTo>
                  <a:lnTo>
                    <a:pt x="178688" y="1301495"/>
                  </a:lnTo>
                  <a:lnTo>
                    <a:pt x="3517010" y="1301495"/>
                  </a:lnTo>
                  <a:lnTo>
                    <a:pt x="3564510" y="1295112"/>
                  </a:lnTo>
                  <a:lnTo>
                    <a:pt x="3607195" y="1277097"/>
                  </a:lnTo>
                  <a:lnTo>
                    <a:pt x="3643360" y="1249156"/>
                  </a:lnTo>
                  <a:lnTo>
                    <a:pt x="3671301" y="1212991"/>
                  </a:lnTo>
                  <a:lnTo>
                    <a:pt x="3689316" y="1170306"/>
                  </a:lnTo>
                  <a:lnTo>
                    <a:pt x="3695700" y="1122806"/>
                  </a:lnTo>
                  <a:lnTo>
                    <a:pt x="3695700" y="178688"/>
                  </a:lnTo>
                  <a:lnTo>
                    <a:pt x="3689316" y="131189"/>
                  </a:lnTo>
                  <a:lnTo>
                    <a:pt x="3671301" y="88504"/>
                  </a:lnTo>
                  <a:lnTo>
                    <a:pt x="3643360" y="52339"/>
                  </a:lnTo>
                  <a:lnTo>
                    <a:pt x="3607195" y="24398"/>
                  </a:lnTo>
                  <a:lnTo>
                    <a:pt x="3564510" y="6383"/>
                  </a:lnTo>
                  <a:lnTo>
                    <a:pt x="351701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1521" y="2198370"/>
              <a:ext cx="3695700" cy="1301750"/>
            </a:xfrm>
            <a:custGeom>
              <a:avLst/>
              <a:gdLst/>
              <a:ahLst/>
              <a:cxnLst/>
              <a:rect l="l" t="t" r="r" b="b"/>
              <a:pathLst>
                <a:path w="3695700" h="1301750">
                  <a:moveTo>
                    <a:pt x="0" y="178688"/>
                  </a:moveTo>
                  <a:lnTo>
                    <a:pt x="6383" y="131189"/>
                  </a:lnTo>
                  <a:lnTo>
                    <a:pt x="24398" y="88504"/>
                  </a:lnTo>
                  <a:lnTo>
                    <a:pt x="52339" y="52339"/>
                  </a:lnTo>
                  <a:lnTo>
                    <a:pt x="88504" y="24398"/>
                  </a:lnTo>
                  <a:lnTo>
                    <a:pt x="131189" y="6383"/>
                  </a:lnTo>
                  <a:lnTo>
                    <a:pt x="178688" y="0"/>
                  </a:lnTo>
                  <a:lnTo>
                    <a:pt x="3517010" y="0"/>
                  </a:lnTo>
                  <a:lnTo>
                    <a:pt x="3564510" y="6383"/>
                  </a:lnTo>
                  <a:lnTo>
                    <a:pt x="3607195" y="24398"/>
                  </a:lnTo>
                  <a:lnTo>
                    <a:pt x="3643360" y="52339"/>
                  </a:lnTo>
                  <a:lnTo>
                    <a:pt x="3671301" y="88504"/>
                  </a:lnTo>
                  <a:lnTo>
                    <a:pt x="3689316" y="131189"/>
                  </a:lnTo>
                  <a:lnTo>
                    <a:pt x="3695700" y="178688"/>
                  </a:lnTo>
                  <a:lnTo>
                    <a:pt x="3695700" y="1122806"/>
                  </a:lnTo>
                  <a:lnTo>
                    <a:pt x="3689316" y="1170306"/>
                  </a:lnTo>
                  <a:lnTo>
                    <a:pt x="3671301" y="1212991"/>
                  </a:lnTo>
                  <a:lnTo>
                    <a:pt x="3643360" y="1249156"/>
                  </a:lnTo>
                  <a:lnTo>
                    <a:pt x="3607195" y="1277097"/>
                  </a:lnTo>
                  <a:lnTo>
                    <a:pt x="3564510" y="1295112"/>
                  </a:lnTo>
                  <a:lnTo>
                    <a:pt x="3517010" y="1301495"/>
                  </a:lnTo>
                  <a:lnTo>
                    <a:pt x="178688" y="1301495"/>
                  </a:lnTo>
                  <a:lnTo>
                    <a:pt x="131189" y="1295112"/>
                  </a:lnTo>
                  <a:lnTo>
                    <a:pt x="88504" y="1277097"/>
                  </a:lnTo>
                  <a:lnTo>
                    <a:pt x="52339" y="1249156"/>
                  </a:lnTo>
                  <a:lnTo>
                    <a:pt x="24398" y="1212991"/>
                  </a:lnTo>
                  <a:lnTo>
                    <a:pt x="6383" y="1170306"/>
                  </a:lnTo>
                  <a:lnTo>
                    <a:pt x="0" y="1122806"/>
                  </a:lnTo>
                  <a:lnTo>
                    <a:pt x="0" y="178688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071361" y="3607053"/>
            <a:ext cx="3742054" cy="1363345"/>
            <a:chOff x="6071361" y="3607053"/>
            <a:chExt cx="3742054" cy="1363345"/>
          </a:xfrm>
        </p:grpSpPr>
        <p:sp>
          <p:nvSpPr>
            <p:cNvPr id="19" name="object 19"/>
            <p:cNvSpPr/>
            <p:nvPr/>
          </p:nvSpPr>
          <p:spPr>
            <a:xfrm>
              <a:off x="6081521" y="3617213"/>
              <a:ext cx="3721735" cy="1343025"/>
            </a:xfrm>
            <a:custGeom>
              <a:avLst/>
              <a:gdLst/>
              <a:ahLst/>
              <a:cxnLst/>
              <a:rect l="l" t="t" r="r" b="b"/>
              <a:pathLst>
                <a:path w="3721734" h="1343025">
                  <a:moveTo>
                    <a:pt x="3537204" y="0"/>
                  </a:moveTo>
                  <a:lnTo>
                    <a:pt x="184403" y="0"/>
                  </a:lnTo>
                  <a:lnTo>
                    <a:pt x="135378" y="6586"/>
                  </a:lnTo>
                  <a:lnTo>
                    <a:pt x="91327" y="25174"/>
                  </a:lnTo>
                  <a:lnTo>
                    <a:pt x="54006" y="54006"/>
                  </a:lnTo>
                  <a:lnTo>
                    <a:pt x="25174" y="91327"/>
                  </a:lnTo>
                  <a:lnTo>
                    <a:pt x="6586" y="135378"/>
                  </a:lnTo>
                  <a:lnTo>
                    <a:pt x="0" y="184404"/>
                  </a:lnTo>
                  <a:lnTo>
                    <a:pt x="0" y="1158240"/>
                  </a:lnTo>
                  <a:lnTo>
                    <a:pt x="6586" y="1207265"/>
                  </a:lnTo>
                  <a:lnTo>
                    <a:pt x="25174" y="1251316"/>
                  </a:lnTo>
                  <a:lnTo>
                    <a:pt x="54006" y="1288637"/>
                  </a:lnTo>
                  <a:lnTo>
                    <a:pt x="91327" y="1317469"/>
                  </a:lnTo>
                  <a:lnTo>
                    <a:pt x="135378" y="1336057"/>
                  </a:lnTo>
                  <a:lnTo>
                    <a:pt x="184403" y="1342644"/>
                  </a:lnTo>
                  <a:lnTo>
                    <a:pt x="3537204" y="1342644"/>
                  </a:lnTo>
                  <a:lnTo>
                    <a:pt x="3586229" y="1336057"/>
                  </a:lnTo>
                  <a:lnTo>
                    <a:pt x="3630280" y="1317469"/>
                  </a:lnTo>
                  <a:lnTo>
                    <a:pt x="3667601" y="1288637"/>
                  </a:lnTo>
                  <a:lnTo>
                    <a:pt x="3696433" y="1251316"/>
                  </a:lnTo>
                  <a:lnTo>
                    <a:pt x="3715021" y="1207265"/>
                  </a:lnTo>
                  <a:lnTo>
                    <a:pt x="3721607" y="1158240"/>
                  </a:lnTo>
                  <a:lnTo>
                    <a:pt x="3721607" y="184404"/>
                  </a:lnTo>
                  <a:lnTo>
                    <a:pt x="3715021" y="135378"/>
                  </a:lnTo>
                  <a:lnTo>
                    <a:pt x="3696433" y="91327"/>
                  </a:lnTo>
                  <a:lnTo>
                    <a:pt x="3667601" y="54006"/>
                  </a:lnTo>
                  <a:lnTo>
                    <a:pt x="3630280" y="25174"/>
                  </a:lnTo>
                  <a:lnTo>
                    <a:pt x="3586229" y="6586"/>
                  </a:lnTo>
                  <a:lnTo>
                    <a:pt x="3537204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81521" y="3617213"/>
              <a:ext cx="3721735" cy="1343025"/>
            </a:xfrm>
            <a:custGeom>
              <a:avLst/>
              <a:gdLst/>
              <a:ahLst/>
              <a:cxnLst/>
              <a:rect l="l" t="t" r="r" b="b"/>
              <a:pathLst>
                <a:path w="3721734" h="1343025">
                  <a:moveTo>
                    <a:pt x="0" y="184404"/>
                  </a:moveTo>
                  <a:lnTo>
                    <a:pt x="6586" y="135378"/>
                  </a:lnTo>
                  <a:lnTo>
                    <a:pt x="25174" y="91327"/>
                  </a:lnTo>
                  <a:lnTo>
                    <a:pt x="54006" y="54006"/>
                  </a:lnTo>
                  <a:lnTo>
                    <a:pt x="91327" y="25174"/>
                  </a:lnTo>
                  <a:lnTo>
                    <a:pt x="135378" y="6586"/>
                  </a:lnTo>
                  <a:lnTo>
                    <a:pt x="184403" y="0"/>
                  </a:lnTo>
                  <a:lnTo>
                    <a:pt x="3537204" y="0"/>
                  </a:lnTo>
                  <a:lnTo>
                    <a:pt x="3586229" y="6586"/>
                  </a:lnTo>
                  <a:lnTo>
                    <a:pt x="3630280" y="25174"/>
                  </a:lnTo>
                  <a:lnTo>
                    <a:pt x="3667601" y="54006"/>
                  </a:lnTo>
                  <a:lnTo>
                    <a:pt x="3696433" y="91327"/>
                  </a:lnTo>
                  <a:lnTo>
                    <a:pt x="3715021" y="135378"/>
                  </a:lnTo>
                  <a:lnTo>
                    <a:pt x="3721607" y="184404"/>
                  </a:lnTo>
                  <a:lnTo>
                    <a:pt x="3721607" y="1158240"/>
                  </a:lnTo>
                  <a:lnTo>
                    <a:pt x="3715021" y="1207265"/>
                  </a:lnTo>
                  <a:lnTo>
                    <a:pt x="3696433" y="1251316"/>
                  </a:lnTo>
                  <a:lnTo>
                    <a:pt x="3667601" y="1288637"/>
                  </a:lnTo>
                  <a:lnTo>
                    <a:pt x="3630280" y="1317469"/>
                  </a:lnTo>
                  <a:lnTo>
                    <a:pt x="3586229" y="1336057"/>
                  </a:lnTo>
                  <a:lnTo>
                    <a:pt x="3537204" y="1342644"/>
                  </a:lnTo>
                  <a:lnTo>
                    <a:pt x="184403" y="1342644"/>
                  </a:lnTo>
                  <a:lnTo>
                    <a:pt x="135378" y="1336057"/>
                  </a:lnTo>
                  <a:lnTo>
                    <a:pt x="91327" y="1317469"/>
                  </a:lnTo>
                  <a:lnTo>
                    <a:pt x="54006" y="1288637"/>
                  </a:lnTo>
                  <a:lnTo>
                    <a:pt x="25174" y="1251316"/>
                  </a:lnTo>
                  <a:lnTo>
                    <a:pt x="6586" y="1207265"/>
                  </a:lnTo>
                  <a:lnTo>
                    <a:pt x="0" y="1158240"/>
                  </a:lnTo>
                  <a:lnTo>
                    <a:pt x="0" y="184404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071361" y="767841"/>
            <a:ext cx="3627754" cy="1308100"/>
            <a:chOff x="6071361" y="767841"/>
            <a:chExt cx="3627754" cy="1308100"/>
          </a:xfrm>
        </p:grpSpPr>
        <p:sp>
          <p:nvSpPr>
            <p:cNvPr id="22" name="object 22"/>
            <p:cNvSpPr/>
            <p:nvPr/>
          </p:nvSpPr>
          <p:spPr>
            <a:xfrm>
              <a:off x="6081521" y="778001"/>
              <a:ext cx="3607435" cy="1287780"/>
            </a:xfrm>
            <a:custGeom>
              <a:avLst/>
              <a:gdLst/>
              <a:ahLst/>
              <a:cxnLst/>
              <a:rect l="l" t="t" r="r" b="b"/>
              <a:pathLst>
                <a:path w="3607434" h="1287780">
                  <a:moveTo>
                    <a:pt x="3430524" y="0"/>
                  </a:moveTo>
                  <a:lnTo>
                    <a:pt x="176783" y="0"/>
                  </a:lnTo>
                  <a:lnTo>
                    <a:pt x="129778" y="6312"/>
                  </a:lnTo>
                  <a:lnTo>
                    <a:pt x="87545" y="24129"/>
                  </a:lnTo>
                  <a:lnTo>
                    <a:pt x="51768" y="51768"/>
                  </a:lnTo>
                  <a:lnTo>
                    <a:pt x="24129" y="87545"/>
                  </a:lnTo>
                  <a:lnTo>
                    <a:pt x="6312" y="129778"/>
                  </a:lnTo>
                  <a:lnTo>
                    <a:pt x="0" y="176784"/>
                  </a:lnTo>
                  <a:lnTo>
                    <a:pt x="0" y="1110996"/>
                  </a:lnTo>
                  <a:lnTo>
                    <a:pt x="6312" y="1158001"/>
                  </a:lnTo>
                  <a:lnTo>
                    <a:pt x="24129" y="1200234"/>
                  </a:lnTo>
                  <a:lnTo>
                    <a:pt x="51768" y="1236011"/>
                  </a:lnTo>
                  <a:lnTo>
                    <a:pt x="87545" y="1263650"/>
                  </a:lnTo>
                  <a:lnTo>
                    <a:pt x="129778" y="1281467"/>
                  </a:lnTo>
                  <a:lnTo>
                    <a:pt x="176783" y="1287780"/>
                  </a:lnTo>
                  <a:lnTo>
                    <a:pt x="3430524" y="1287780"/>
                  </a:lnTo>
                  <a:lnTo>
                    <a:pt x="3477529" y="1281467"/>
                  </a:lnTo>
                  <a:lnTo>
                    <a:pt x="3519762" y="1263650"/>
                  </a:lnTo>
                  <a:lnTo>
                    <a:pt x="3555539" y="1236011"/>
                  </a:lnTo>
                  <a:lnTo>
                    <a:pt x="3583178" y="1200234"/>
                  </a:lnTo>
                  <a:lnTo>
                    <a:pt x="3600995" y="1158001"/>
                  </a:lnTo>
                  <a:lnTo>
                    <a:pt x="3607307" y="1110996"/>
                  </a:lnTo>
                  <a:lnTo>
                    <a:pt x="3607307" y="176784"/>
                  </a:lnTo>
                  <a:lnTo>
                    <a:pt x="3600995" y="129778"/>
                  </a:lnTo>
                  <a:lnTo>
                    <a:pt x="3583178" y="87545"/>
                  </a:lnTo>
                  <a:lnTo>
                    <a:pt x="3555539" y="51768"/>
                  </a:lnTo>
                  <a:lnTo>
                    <a:pt x="3519762" y="24129"/>
                  </a:lnTo>
                  <a:lnTo>
                    <a:pt x="3477529" y="6312"/>
                  </a:lnTo>
                  <a:lnTo>
                    <a:pt x="3430524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81521" y="778001"/>
              <a:ext cx="3607435" cy="1287780"/>
            </a:xfrm>
            <a:custGeom>
              <a:avLst/>
              <a:gdLst/>
              <a:ahLst/>
              <a:cxnLst/>
              <a:rect l="l" t="t" r="r" b="b"/>
              <a:pathLst>
                <a:path w="3607434" h="1287780">
                  <a:moveTo>
                    <a:pt x="0" y="176784"/>
                  </a:moveTo>
                  <a:lnTo>
                    <a:pt x="6312" y="129778"/>
                  </a:lnTo>
                  <a:lnTo>
                    <a:pt x="24129" y="87545"/>
                  </a:lnTo>
                  <a:lnTo>
                    <a:pt x="51768" y="51768"/>
                  </a:lnTo>
                  <a:lnTo>
                    <a:pt x="87545" y="24129"/>
                  </a:lnTo>
                  <a:lnTo>
                    <a:pt x="129778" y="6312"/>
                  </a:lnTo>
                  <a:lnTo>
                    <a:pt x="176783" y="0"/>
                  </a:lnTo>
                  <a:lnTo>
                    <a:pt x="3430524" y="0"/>
                  </a:lnTo>
                  <a:lnTo>
                    <a:pt x="3477529" y="6312"/>
                  </a:lnTo>
                  <a:lnTo>
                    <a:pt x="3519762" y="24129"/>
                  </a:lnTo>
                  <a:lnTo>
                    <a:pt x="3555539" y="51768"/>
                  </a:lnTo>
                  <a:lnTo>
                    <a:pt x="3583178" y="87545"/>
                  </a:lnTo>
                  <a:lnTo>
                    <a:pt x="3600995" y="129778"/>
                  </a:lnTo>
                  <a:lnTo>
                    <a:pt x="3607307" y="176784"/>
                  </a:lnTo>
                  <a:lnTo>
                    <a:pt x="3607307" y="1110996"/>
                  </a:lnTo>
                  <a:lnTo>
                    <a:pt x="3600995" y="1158001"/>
                  </a:lnTo>
                  <a:lnTo>
                    <a:pt x="3583178" y="1200234"/>
                  </a:lnTo>
                  <a:lnTo>
                    <a:pt x="3555539" y="1236011"/>
                  </a:lnTo>
                  <a:lnTo>
                    <a:pt x="3519762" y="1263650"/>
                  </a:lnTo>
                  <a:lnTo>
                    <a:pt x="3477529" y="1281467"/>
                  </a:lnTo>
                  <a:lnTo>
                    <a:pt x="3430524" y="1287780"/>
                  </a:lnTo>
                  <a:lnTo>
                    <a:pt x="176783" y="1287780"/>
                  </a:lnTo>
                  <a:lnTo>
                    <a:pt x="129778" y="1281467"/>
                  </a:lnTo>
                  <a:lnTo>
                    <a:pt x="87545" y="1263650"/>
                  </a:lnTo>
                  <a:lnTo>
                    <a:pt x="51768" y="1236011"/>
                  </a:lnTo>
                  <a:lnTo>
                    <a:pt x="24129" y="1200234"/>
                  </a:lnTo>
                  <a:lnTo>
                    <a:pt x="6312" y="1158001"/>
                  </a:lnTo>
                  <a:lnTo>
                    <a:pt x="0" y="1110996"/>
                  </a:lnTo>
                  <a:lnTo>
                    <a:pt x="0" y="176784"/>
                  </a:lnTo>
                  <a:close/>
                </a:path>
              </a:pathLst>
            </a:custGeom>
            <a:ln w="19812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086602" y="5096002"/>
            <a:ext cx="3719195" cy="1361440"/>
            <a:chOff x="6086602" y="5096002"/>
            <a:chExt cx="3719195" cy="1361440"/>
          </a:xfrm>
        </p:grpSpPr>
        <p:sp>
          <p:nvSpPr>
            <p:cNvPr id="25" name="object 25"/>
            <p:cNvSpPr/>
            <p:nvPr/>
          </p:nvSpPr>
          <p:spPr>
            <a:xfrm>
              <a:off x="6096762" y="5106162"/>
              <a:ext cx="3698875" cy="1341120"/>
            </a:xfrm>
            <a:custGeom>
              <a:avLst/>
              <a:gdLst/>
              <a:ahLst/>
              <a:cxnLst/>
              <a:rect l="l" t="t" r="r" b="b"/>
              <a:pathLst>
                <a:path w="3698875" h="1341120">
                  <a:moveTo>
                    <a:pt x="3514597" y="0"/>
                  </a:moveTo>
                  <a:lnTo>
                    <a:pt x="184150" y="0"/>
                  </a:lnTo>
                  <a:lnTo>
                    <a:pt x="135187" y="6576"/>
                  </a:lnTo>
                  <a:lnTo>
                    <a:pt x="91195" y="25136"/>
                  </a:lnTo>
                  <a:lnTo>
                    <a:pt x="53927" y="53927"/>
                  </a:lnTo>
                  <a:lnTo>
                    <a:pt x="25136" y="91195"/>
                  </a:lnTo>
                  <a:lnTo>
                    <a:pt x="6576" y="135187"/>
                  </a:lnTo>
                  <a:lnTo>
                    <a:pt x="0" y="184150"/>
                  </a:lnTo>
                  <a:lnTo>
                    <a:pt x="0" y="1156957"/>
                  </a:lnTo>
                  <a:lnTo>
                    <a:pt x="6576" y="1205916"/>
                  </a:lnTo>
                  <a:lnTo>
                    <a:pt x="25136" y="1249909"/>
                  </a:lnTo>
                  <a:lnTo>
                    <a:pt x="53927" y="1287181"/>
                  </a:lnTo>
                  <a:lnTo>
                    <a:pt x="91195" y="1315977"/>
                  </a:lnTo>
                  <a:lnTo>
                    <a:pt x="135187" y="1334541"/>
                  </a:lnTo>
                  <a:lnTo>
                    <a:pt x="184150" y="1341120"/>
                  </a:lnTo>
                  <a:lnTo>
                    <a:pt x="3514597" y="1341120"/>
                  </a:lnTo>
                  <a:lnTo>
                    <a:pt x="3563560" y="1334541"/>
                  </a:lnTo>
                  <a:lnTo>
                    <a:pt x="3607552" y="1315977"/>
                  </a:lnTo>
                  <a:lnTo>
                    <a:pt x="3644820" y="1287181"/>
                  </a:lnTo>
                  <a:lnTo>
                    <a:pt x="3673611" y="1249909"/>
                  </a:lnTo>
                  <a:lnTo>
                    <a:pt x="3692171" y="1205916"/>
                  </a:lnTo>
                  <a:lnTo>
                    <a:pt x="3698747" y="1156957"/>
                  </a:lnTo>
                  <a:lnTo>
                    <a:pt x="3698747" y="184150"/>
                  </a:lnTo>
                  <a:lnTo>
                    <a:pt x="3692171" y="135187"/>
                  </a:lnTo>
                  <a:lnTo>
                    <a:pt x="3673611" y="91195"/>
                  </a:lnTo>
                  <a:lnTo>
                    <a:pt x="3644820" y="53927"/>
                  </a:lnTo>
                  <a:lnTo>
                    <a:pt x="3607552" y="25136"/>
                  </a:lnTo>
                  <a:lnTo>
                    <a:pt x="3563560" y="6576"/>
                  </a:lnTo>
                  <a:lnTo>
                    <a:pt x="3514597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762" y="5106162"/>
              <a:ext cx="3698875" cy="1341120"/>
            </a:xfrm>
            <a:custGeom>
              <a:avLst/>
              <a:gdLst/>
              <a:ahLst/>
              <a:cxnLst/>
              <a:rect l="l" t="t" r="r" b="b"/>
              <a:pathLst>
                <a:path w="3698875" h="1341120">
                  <a:moveTo>
                    <a:pt x="0" y="184150"/>
                  </a:moveTo>
                  <a:lnTo>
                    <a:pt x="6576" y="135187"/>
                  </a:lnTo>
                  <a:lnTo>
                    <a:pt x="25136" y="91195"/>
                  </a:lnTo>
                  <a:lnTo>
                    <a:pt x="53927" y="53927"/>
                  </a:lnTo>
                  <a:lnTo>
                    <a:pt x="91195" y="25136"/>
                  </a:lnTo>
                  <a:lnTo>
                    <a:pt x="135187" y="6576"/>
                  </a:lnTo>
                  <a:lnTo>
                    <a:pt x="184150" y="0"/>
                  </a:lnTo>
                  <a:lnTo>
                    <a:pt x="3514597" y="0"/>
                  </a:lnTo>
                  <a:lnTo>
                    <a:pt x="3563560" y="6576"/>
                  </a:lnTo>
                  <a:lnTo>
                    <a:pt x="3607552" y="25136"/>
                  </a:lnTo>
                  <a:lnTo>
                    <a:pt x="3644820" y="53927"/>
                  </a:lnTo>
                  <a:lnTo>
                    <a:pt x="3673611" y="91195"/>
                  </a:lnTo>
                  <a:lnTo>
                    <a:pt x="3692171" y="135187"/>
                  </a:lnTo>
                  <a:lnTo>
                    <a:pt x="3698747" y="184150"/>
                  </a:lnTo>
                  <a:lnTo>
                    <a:pt x="3698747" y="1156957"/>
                  </a:lnTo>
                  <a:lnTo>
                    <a:pt x="3692171" y="1205916"/>
                  </a:lnTo>
                  <a:lnTo>
                    <a:pt x="3673611" y="1249909"/>
                  </a:lnTo>
                  <a:lnTo>
                    <a:pt x="3644820" y="1287181"/>
                  </a:lnTo>
                  <a:lnTo>
                    <a:pt x="3607552" y="1315977"/>
                  </a:lnTo>
                  <a:lnTo>
                    <a:pt x="3563560" y="1334541"/>
                  </a:lnTo>
                  <a:lnTo>
                    <a:pt x="3514597" y="1341120"/>
                  </a:lnTo>
                  <a:lnTo>
                    <a:pt x="184150" y="1341120"/>
                  </a:lnTo>
                  <a:lnTo>
                    <a:pt x="135187" y="1334541"/>
                  </a:lnTo>
                  <a:lnTo>
                    <a:pt x="91195" y="1315977"/>
                  </a:lnTo>
                  <a:lnTo>
                    <a:pt x="53927" y="1287181"/>
                  </a:lnTo>
                  <a:lnTo>
                    <a:pt x="25136" y="1249909"/>
                  </a:lnTo>
                  <a:lnTo>
                    <a:pt x="6576" y="1205916"/>
                  </a:lnTo>
                  <a:lnTo>
                    <a:pt x="0" y="1156957"/>
                  </a:lnTo>
                  <a:lnTo>
                    <a:pt x="0" y="184150"/>
                  </a:lnTo>
                  <a:close/>
                </a:path>
              </a:pathLst>
            </a:custGeom>
            <a:ln w="19811">
              <a:solidFill>
                <a:srgbClr val="00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61538" y="2278796"/>
            <a:ext cx="2336165" cy="12261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172085" algn="ctr">
              <a:lnSpc>
                <a:spcPct val="100000"/>
              </a:lnSpc>
              <a:spcBef>
                <a:spcPts val="1055"/>
              </a:spcBef>
            </a:pPr>
            <a:r>
              <a:rPr sz="3000" spc="-25" dirty="0">
                <a:solidFill>
                  <a:srgbClr val="004E6C"/>
                </a:solidFill>
                <a:latin typeface="Arial Black"/>
                <a:cs typeface="Arial Black"/>
              </a:rPr>
              <a:t>STL</a:t>
            </a:r>
            <a:endParaRPr sz="3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6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4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Technologies</a:t>
            </a:r>
            <a:endParaRPr sz="1800">
              <a:latin typeface="Calibri"/>
              <a:cs typeface="Calibri"/>
            </a:endParaRPr>
          </a:p>
          <a:p>
            <a:pPr marR="118745" algn="ctr">
              <a:lnSpc>
                <a:spcPct val="100000"/>
              </a:lnSpc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 Laboratoire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14998" y="2146718"/>
            <a:ext cx="3319779" cy="122745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099185">
              <a:lnSpc>
                <a:spcPct val="100000"/>
              </a:lnSpc>
              <a:spcBef>
                <a:spcPts val="1065"/>
              </a:spcBef>
            </a:pPr>
            <a:r>
              <a:rPr sz="3000" spc="-10" dirty="0">
                <a:solidFill>
                  <a:srgbClr val="004E6C"/>
                </a:solidFill>
                <a:latin typeface="Arial Black"/>
                <a:cs typeface="Arial Black"/>
              </a:rPr>
              <a:t>STD2A</a:t>
            </a:r>
            <a:endParaRPr sz="3000">
              <a:latin typeface="Arial Black"/>
              <a:cs typeface="Arial Black"/>
            </a:endParaRPr>
          </a:p>
          <a:p>
            <a:pPr marL="654050" marR="5080" indent="-641985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4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 </a:t>
            </a:r>
            <a:r>
              <a:rPr sz="1800" b="1" spc="-20" dirty="0">
                <a:solidFill>
                  <a:srgbClr val="004E6C"/>
                </a:solidFill>
                <a:latin typeface="Calibri"/>
                <a:cs typeface="Calibri"/>
              </a:rPr>
              <a:t>Technologies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du</a:t>
            </a:r>
            <a:r>
              <a:rPr sz="1800" b="1" spc="-4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Design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2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des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Arts</a:t>
            </a:r>
            <a:r>
              <a:rPr sz="1800" b="1" spc="-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Appliqués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9445" y="3731802"/>
            <a:ext cx="2337435" cy="122618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055"/>
              </a:spcBef>
            </a:pPr>
            <a:r>
              <a:rPr sz="3000" spc="-20" dirty="0">
                <a:solidFill>
                  <a:srgbClr val="004E6C"/>
                </a:solidFill>
                <a:latin typeface="Arial Black"/>
                <a:cs typeface="Arial Black"/>
              </a:rPr>
              <a:t>ST2S</a:t>
            </a:r>
            <a:endParaRPr sz="3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4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6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Technologies</a:t>
            </a:r>
            <a:endParaRPr sz="18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la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Santé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du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Social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0447" y="5191455"/>
            <a:ext cx="3127375" cy="12268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1060"/>
              </a:spcBef>
            </a:pPr>
            <a:r>
              <a:rPr sz="3000" spc="-20" dirty="0">
                <a:solidFill>
                  <a:srgbClr val="004E6C"/>
                </a:solidFill>
                <a:latin typeface="Arial Black"/>
                <a:cs typeface="Arial Black"/>
              </a:rPr>
              <a:t>STMG</a:t>
            </a:r>
            <a:endParaRPr sz="3000">
              <a:latin typeface="Arial Black"/>
              <a:cs typeface="Arial Black"/>
            </a:endParaRPr>
          </a:p>
          <a:p>
            <a:pPr marR="635" algn="ctr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6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Technologies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du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Management</a:t>
            </a:r>
            <a:r>
              <a:rPr sz="1800" b="1" spc="-4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la</a:t>
            </a:r>
            <a:r>
              <a:rPr sz="1800" b="1" spc="-2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Gestion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967219" y="798914"/>
            <a:ext cx="2639060" cy="12274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1060"/>
              </a:spcBef>
            </a:pPr>
            <a:r>
              <a:rPr sz="3000" spc="-20" dirty="0">
                <a:solidFill>
                  <a:srgbClr val="004E6C"/>
                </a:solidFill>
              </a:rPr>
              <a:t>STAV</a:t>
            </a:r>
            <a:endParaRPr sz="3000"/>
          </a:p>
          <a:p>
            <a:pPr marL="12700" marR="5080" indent="146050">
              <a:lnSpc>
                <a:spcPct val="100000"/>
              </a:lnSpc>
              <a:spcBef>
                <a:spcPts val="580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6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Technologies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l’agronomie</a:t>
            </a:r>
            <a:r>
              <a:rPr sz="1800" b="1" spc="-5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du</a:t>
            </a:r>
            <a:r>
              <a:rPr sz="1800" b="1" spc="-3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Vivant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06793" y="5124399"/>
            <a:ext cx="2579370" cy="12268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5420" algn="ctr">
              <a:lnSpc>
                <a:spcPct val="100000"/>
              </a:lnSpc>
              <a:spcBef>
                <a:spcPts val="1060"/>
              </a:spcBef>
            </a:pPr>
            <a:r>
              <a:rPr sz="3000" spc="-10" dirty="0">
                <a:solidFill>
                  <a:srgbClr val="004E6C"/>
                </a:solidFill>
                <a:latin typeface="Arial Black"/>
                <a:cs typeface="Arial Black"/>
              </a:rPr>
              <a:t>S2TMD</a:t>
            </a:r>
            <a:endParaRPr sz="3000">
              <a:latin typeface="Arial Black"/>
              <a:cs typeface="Arial Black"/>
            </a:endParaRPr>
          </a:p>
          <a:p>
            <a:pPr marL="184150" algn="ctr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2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4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Techniques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Théâtre,</a:t>
            </a:r>
            <a:r>
              <a:rPr sz="1800" b="1" spc="-3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Musique</a:t>
            </a:r>
            <a:r>
              <a:rPr sz="1800" b="1" spc="-7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5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4E6C"/>
                </a:solidFill>
                <a:latin typeface="Calibri"/>
                <a:cs typeface="Calibri"/>
              </a:rPr>
              <a:t>Danse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16445" y="3681475"/>
            <a:ext cx="3089910" cy="12268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060"/>
              </a:spcBef>
            </a:pPr>
            <a:r>
              <a:rPr sz="3000" spc="-20" dirty="0">
                <a:solidFill>
                  <a:srgbClr val="004E6C"/>
                </a:solidFill>
                <a:latin typeface="Arial Black"/>
                <a:cs typeface="Arial Black"/>
              </a:rPr>
              <a:t>STHR</a:t>
            </a:r>
            <a:endParaRPr sz="3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Sciences</a:t>
            </a:r>
            <a:r>
              <a:rPr sz="1800" b="1" spc="-4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 </a:t>
            </a:r>
            <a:r>
              <a:rPr sz="1800" b="1" spc="-20" dirty="0">
                <a:solidFill>
                  <a:srgbClr val="004E6C"/>
                </a:solidFill>
                <a:latin typeface="Calibri"/>
                <a:cs typeface="Calibri"/>
              </a:rPr>
              <a:t>Technologies </a:t>
            </a:r>
            <a:r>
              <a:rPr sz="1800" b="1" spc="-25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l’Hôtellerie</a:t>
            </a:r>
            <a:r>
              <a:rPr sz="1800" b="1" spc="-60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et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E6C"/>
                </a:solidFill>
                <a:latin typeface="Calibri"/>
                <a:cs typeface="Calibri"/>
              </a:rPr>
              <a:t>la</a:t>
            </a:r>
            <a:r>
              <a:rPr sz="1800" b="1" spc="-15" dirty="0">
                <a:solidFill>
                  <a:srgbClr val="004E6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Calibri"/>
                <a:cs typeface="Calibri"/>
              </a:rPr>
              <a:t>Restauration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809244"/>
            <a:ext cx="544068" cy="71780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5351" y="2348483"/>
            <a:ext cx="547115" cy="73456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3640" y="935736"/>
            <a:ext cx="452628" cy="59588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2011" y="3774947"/>
            <a:ext cx="502919" cy="63245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26207" y="3736847"/>
            <a:ext cx="504444" cy="71018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0488" y="5269991"/>
            <a:ext cx="502919" cy="71932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3640" y="5260847"/>
            <a:ext cx="772667" cy="64312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92011" y="2269235"/>
            <a:ext cx="481584" cy="466344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46304" y="1005839"/>
            <a:ext cx="2051685" cy="777240"/>
            <a:chOff x="146304" y="1005839"/>
            <a:chExt cx="2051685" cy="777240"/>
          </a:xfrm>
        </p:grpSpPr>
        <p:sp>
          <p:nvSpPr>
            <p:cNvPr id="43" name="object 43"/>
            <p:cNvSpPr/>
            <p:nvPr/>
          </p:nvSpPr>
          <p:spPr>
            <a:xfrm>
              <a:off x="152400" y="1011935"/>
              <a:ext cx="2039620" cy="765175"/>
            </a:xfrm>
            <a:custGeom>
              <a:avLst/>
              <a:gdLst/>
              <a:ahLst/>
              <a:cxnLst/>
              <a:rect l="l" t="t" r="r" b="b"/>
              <a:pathLst>
                <a:path w="2039620" h="765175">
                  <a:moveTo>
                    <a:pt x="1019556" y="0"/>
                  </a:moveTo>
                  <a:lnTo>
                    <a:pt x="952520" y="813"/>
                  </a:lnTo>
                  <a:lnTo>
                    <a:pt x="886642" y="3222"/>
                  </a:lnTo>
                  <a:lnTo>
                    <a:pt x="822057" y="7174"/>
                  </a:lnTo>
                  <a:lnTo>
                    <a:pt x="758897" y="12619"/>
                  </a:lnTo>
                  <a:lnTo>
                    <a:pt x="697299" y="19507"/>
                  </a:lnTo>
                  <a:lnTo>
                    <a:pt x="637396" y="27787"/>
                  </a:lnTo>
                  <a:lnTo>
                    <a:pt x="579322" y="37409"/>
                  </a:lnTo>
                  <a:lnTo>
                    <a:pt x="523212" y="48323"/>
                  </a:lnTo>
                  <a:lnTo>
                    <a:pt x="469200" y="60477"/>
                  </a:lnTo>
                  <a:lnTo>
                    <a:pt x="417421" y="73822"/>
                  </a:lnTo>
                  <a:lnTo>
                    <a:pt x="368009" y="88307"/>
                  </a:lnTo>
                  <a:lnTo>
                    <a:pt x="321098" y="103881"/>
                  </a:lnTo>
                  <a:lnTo>
                    <a:pt x="276823" y="120494"/>
                  </a:lnTo>
                  <a:lnTo>
                    <a:pt x="235317" y="138096"/>
                  </a:lnTo>
                  <a:lnTo>
                    <a:pt x="196716" y="156636"/>
                  </a:lnTo>
                  <a:lnTo>
                    <a:pt x="161154" y="176064"/>
                  </a:lnTo>
                  <a:lnTo>
                    <a:pt x="128764" y="196328"/>
                  </a:lnTo>
                  <a:lnTo>
                    <a:pt x="74042" y="239167"/>
                  </a:lnTo>
                  <a:lnTo>
                    <a:pt x="33624" y="284748"/>
                  </a:lnTo>
                  <a:lnTo>
                    <a:pt x="8585" y="332668"/>
                  </a:lnTo>
                  <a:lnTo>
                    <a:pt x="0" y="382524"/>
                  </a:lnTo>
                  <a:lnTo>
                    <a:pt x="2168" y="407668"/>
                  </a:lnTo>
                  <a:lnTo>
                    <a:pt x="19115" y="456606"/>
                  </a:lnTo>
                  <a:lnTo>
                    <a:pt x="51978" y="503407"/>
                  </a:lnTo>
                  <a:lnTo>
                    <a:pt x="99682" y="547668"/>
                  </a:lnTo>
                  <a:lnTo>
                    <a:pt x="161154" y="588983"/>
                  </a:lnTo>
                  <a:lnTo>
                    <a:pt x="196716" y="608411"/>
                  </a:lnTo>
                  <a:lnTo>
                    <a:pt x="235317" y="626951"/>
                  </a:lnTo>
                  <a:lnTo>
                    <a:pt x="276823" y="644553"/>
                  </a:lnTo>
                  <a:lnTo>
                    <a:pt x="321098" y="661166"/>
                  </a:lnTo>
                  <a:lnTo>
                    <a:pt x="368009" y="676740"/>
                  </a:lnTo>
                  <a:lnTo>
                    <a:pt x="417421" y="691225"/>
                  </a:lnTo>
                  <a:lnTo>
                    <a:pt x="469200" y="704570"/>
                  </a:lnTo>
                  <a:lnTo>
                    <a:pt x="523212" y="716724"/>
                  </a:lnTo>
                  <a:lnTo>
                    <a:pt x="579322" y="727638"/>
                  </a:lnTo>
                  <a:lnTo>
                    <a:pt x="637396" y="737260"/>
                  </a:lnTo>
                  <a:lnTo>
                    <a:pt x="697299" y="745540"/>
                  </a:lnTo>
                  <a:lnTo>
                    <a:pt x="758897" y="752428"/>
                  </a:lnTo>
                  <a:lnTo>
                    <a:pt x="822057" y="757873"/>
                  </a:lnTo>
                  <a:lnTo>
                    <a:pt x="886642" y="761825"/>
                  </a:lnTo>
                  <a:lnTo>
                    <a:pt x="952520" y="764234"/>
                  </a:lnTo>
                  <a:lnTo>
                    <a:pt x="1019556" y="765048"/>
                  </a:lnTo>
                  <a:lnTo>
                    <a:pt x="1086595" y="764234"/>
                  </a:lnTo>
                  <a:lnTo>
                    <a:pt x="1152476" y="761825"/>
                  </a:lnTo>
                  <a:lnTo>
                    <a:pt x="1217065" y="757873"/>
                  </a:lnTo>
                  <a:lnTo>
                    <a:pt x="1280227" y="752428"/>
                  </a:lnTo>
                  <a:lnTo>
                    <a:pt x="1341827" y="745540"/>
                  </a:lnTo>
                  <a:lnTo>
                    <a:pt x="1401731" y="737260"/>
                  </a:lnTo>
                  <a:lnTo>
                    <a:pt x="1459806" y="727638"/>
                  </a:lnTo>
                  <a:lnTo>
                    <a:pt x="1515916" y="716724"/>
                  </a:lnTo>
                  <a:lnTo>
                    <a:pt x="1569927" y="704570"/>
                  </a:lnTo>
                  <a:lnTo>
                    <a:pt x="1621706" y="691225"/>
                  </a:lnTo>
                  <a:lnTo>
                    <a:pt x="1671118" y="676740"/>
                  </a:lnTo>
                  <a:lnTo>
                    <a:pt x="1718028" y="661166"/>
                  </a:lnTo>
                  <a:lnTo>
                    <a:pt x="1762302" y="644553"/>
                  </a:lnTo>
                  <a:lnTo>
                    <a:pt x="1803806" y="626951"/>
                  </a:lnTo>
                  <a:lnTo>
                    <a:pt x="1842406" y="608411"/>
                  </a:lnTo>
                  <a:lnTo>
                    <a:pt x="1877967" y="588983"/>
                  </a:lnTo>
                  <a:lnTo>
                    <a:pt x="1910355" y="568719"/>
                  </a:lnTo>
                  <a:lnTo>
                    <a:pt x="1965074" y="525880"/>
                  </a:lnTo>
                  <a:lnTo>
                    <a:pt x="2005490" y="480299"/>
                  </a:lnTo>
                  <a:lnTo>
                    <a:pt x="2030527" y="432379"/>
                  </a:lnTo>
                  <a:lnTo>
                    <a:pt x="2039112" y="382524"/>
                  </a:lnTo>
                  <a:lnTo>
                    <a:pt x="2036943" y="357379"/>
                  </a:lnTo>
                  <a:lnTo>
                    <a:pt x="2019998" y="308441"/>
                  </a:lnTo>
                  <a:lnTo>
                    <a:pt x="1987137" y="261640"/>
                  </a:lnTo>
                  <a:lnTo>
                    <a:pt x="1939435" y="217379"/>
                  </a:lnTo>
                  <a:lnTo>
                    <a:pt x="1877967" y="176064"/>
                  </a:lnTo>
                  <a:lnTo>
                    <a:pt x="1842406" y="156636"/>
                  </a:lnTo>
                  <a:lnTo>
                    <a:pt x="1803806" y="138096"/>
                  </a:lnTo>
                  <a:lnTo>
                    <a:pt x="1762302" y="120494"/>
                  </a:lnTo>
                  <a:lnTo>
                    <a:pt x="1718028" y="103881"/>
                  </a:lnTo>
                  <a:lnTo>
                    <a:pt x="1671118" y="88307"/>
                  </a:lnTo>
                  <a:lnTo>
                    <a:pt x="1621706" y="73822"/>
                  </a:lnTo>
                  <a:lnTo>
                    <a:pt x="1569927" y="60477"/>
                  </a:lnTo>
                  <a:lnTo>
                    <a:pt x="1515916" y="48323"/>
                  </a:lnTo>
                  <a:lnTo>
                    <a:pt x="1459806" y="37409"/>
                  </a:lnTo>
                  <a:lnTo>
                    <a:pt x="1401731" y="27787"/>
                  </a:lnTo>
                  <a:lnTo>
                    <a:pt x="1341827" y="19507"/>
                  </a:lnTo>
                  <a:lnTo>
                    <a:pt x="1280227" y="12619"/>
                  </a:lnTo>
                  <a:lnTo>
                    <a:pt x="1217065" y="7174"/>
                  </a:lnTo>
                  <a:lnTo>
                    <a:pt x="1152476" y="3222"/>
                  </a:lnTo>
                  <a:lnTo>
                    <a:pt x="1086595" y="813"/>
                  </a:lnTo>
                  <a:lnTo>
                    <a:pt x="1019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400" y="1011935"/>
              <a:ext cx="2039620" cy="765175"/>
            </a:xfrm>
            <a:custGeom>
              <a:avLst/>
              <a:gdLst/>
              <a:ahLst/>
              <a:cxnLst/>
              <a:rect l="l" t="t" r="r" b="b"/>
              <a:pathLst>
                <a:path w="2039620" h="765175">
                  <a:moveTo>
                    <a:pt x="0" y="382524"/>
                  </a:moveTo>
                  <a:lnTo>
                    <a:pt x="8585" y="332668"/>
                  </a:lnTo>
                  <a:lnTo>
                    <a:pt x="33624" y="284748"/>
                  </a:lnTo>
                  <a:lnTo>
                    <a:pt x="74042" y="239167"/>
                  </a:lnTo>
                  <a:lnTo>
                    <a:pt x="128764" y="196328"/>
                  </a:lnTo>
                  <a:lnTo>
                    <a:pt x="161154" y="176064"/>
                  </a:lnTo>
                  <a:lnTo>
                    <a:pt x="196716" y="156636"/>
                  </a:lnTo>
                  <a:lnTo>
                    <a:pt x="235317" y="138096"/>
                  </a:lnTo>
                  <a:lnTo>
                    <a:pt x="276823" y="120494"/>
                  </a:lnTo>
                  <a:lnTo>
                    <a:pt x="321098" y="103881"/>
                  </a:lnTo>
                  <a:lnTo>
                    <a:pt x="368009" y="88307"/>
                  </a:lnTo>
                  <a:lnTo>
                    <a:pt x="417421" y="73822"/>
                  </a:lnTo>
                  <a:lnTo>
                    <a:pt x="469200" y="60477"/>
                  </a:lnTo>
                  <a:lnTo>
                    <a:pt x="523212" y="48323"/>
                  </a:lnTo>
                  <a:lnTo>
                    <a:pt x="579322" y="37409"/>
                  </a:lnTo>
                  <a:lnTo>
                    <a:pt x="637396" y="27787"/>
                  </a:lnTo>
                  <a:lnTo>
                    <a:pt x="697299" y="19507"/>
                  </a:lnTo>
                  <a:lnTo>
                    <a:pt x="758897" y="12619"/>
                  </a:lnTo>
                  <a:lnTo>
                    <a:pt x="822057" y="7174"/>
                  </a:lnTo>
                  <a:lnTo>
                    <a:pt x="886642" y="3222"/>
                  </a:lnTo>
                  <a:lnTo>
                    <a:pt x="952520" y="813"/>
                  </a:lnTo>
                  <a:lnTo>
                    <a:pt x="1019556" y="0"/>
                  </a:lnTo>
                  <a:lnTo>
                    <a:pt x="1086595" y="813"/>
                  </a:lnTo>
                  <a:lnTo>
                    <a:pt x="1152476" y="3222"/>
                  </a:lnTo>
                  <a:lnTo>
                    <a:pt x="1217065" y="7174"/>
                  </a:lnTo>
                  <a:lnTo>
                    <a:pt x="1280227" y="12619"/>
                  </a:lnTo>
                  <a:lnTo>
                    <a:pt x="1341827" y="19507"/>
                  </a:lnTo>
                  <a:lnTo>
                    <a:pt x="1401731" y="27787"/>
                  </a:lnTo>
                  <a:lnTo>
                    <a:pt x="1459806" y="37409"/>
                  </a:lnTo>
                  <a:lnTo>
                    <a:pt x="1515916" y="48323"/>
                  </a:lnTo>
                  <a:lnTo>
                    <a:pt x="1569927" y="60477"/>
                  </a:lnTo>
                  <a:lnTo>
                    <a:pt x="1621706" y="73822"/>
                  </a:lnTo>
                  <a:lnTo>
                    <a:pt x="1671118" y="88307"/>
                  </a:lnTo>
                  <a:lnTo>
                    <a:pt x="1718028" y="103881"/>
                  </a:lnTo>
                  <a:lnTo>
                    <a:pt x="1762302" y="120494"/>
                  </a:lnTo>
                  <a:lnTo>
                    <a:pt x="1803806" y="138096"/>
                  </a:lnTo>
                  <a:lnTo>
                    <a:pt x="1842406" y="156636"/>
                  </a:lnTo>
                  <a:lnTo>
                    <a:pt x="1877967" y="176064"/>
                  </a:lnTo>
                  <a:lnTo>
                    <a:pt x="1910355" y="196328"/>
                  </a:lnTo>
                  <a:lnTo>
                    <a:pt x="1965074" y="239167"/>
                  </a:lnTo>
                  <a:lnTo>
                    <a:pt x="2005490" y="284748"/>
                  </a:lnTo>
                  <a:lnTo>
                    <a:pt x="2030527" y="332668"/>
                  </a:lnTo>
                  <a:lnTo>
                    <a:pt x="2039112" y="382524"/>
                  </a:lnTo>
                  <a:lnTo>
                    <a:pt x="2036943" y="407668"/>
                  </a:lnTo>
                  <a:lnTo>
                    <a:pt x="2019998" y="456606"/>
                  </a:lnTo>
                  <a:lnTo>
                    <a:pt x="1987137" y="503407"/>
                  </a:lnTo>
                  <a:lnTo>
                    <a:pt x="1939435" y="547668"/>
                  </a:lnTo>
                  <a:lnTo>
                    <a:pt x="1877967" y="588983"/>
                  </a:lnTo>
                  <a:lnTo>
                    <a:pt x="1842406" y="608411"/>
                  </a:lnTo>
                  <a:lnTo>
                    <a:pt x="1803806" y="626951"/>
                  </a:lnTo>
                  <a:lnTo>
                    <a:pt x="1762302" y="644553"/>
                  </a:lnTo>
                  <a:lnTo>
                    <a:pt x="1718028" y="661166"/>
                  </a:lnTo>
                  <a:lnTo>
                    <a:pt x="1671118" y="676740"/>
                  </a:lnTo>
                  <a:lnTo>
                    <a:pt x="1621706" y="691225"/>
                  </a:lnTo>
                  <a:lnTo>
                    <a:pt x="1569927" y="704570"/>
                  </a:lnTo>
                  <a:lnTo>
                    <a:pt x="1515916" y="716724"/>
                  </a:lnTo>
                  <a:lnTo>
                    <a:pt x="1459806" y="727638"/>
                  </a:lnTo>
                  <a:lnTo>
                    <a:pt x="1401731" y="737260"/>
                  </a:lnTo>
                  <a:lnTo>
                    <a:pt x="1341827" y="745540"/>
                  </a:lnTo>
                  <a:lnTo>
                    <a:pt x="1280227" y="752428"/>
                  </a:lnTo>
                  <a:lnTo>
                    <a:pt x="1217065" y="757873"/>
                  </a:lnTo>
                  <a:lnTo>
                    <a:pt x="1152476" y="761825"/>
                  </a:lnTo>
                  <a:lnTo>
                    <a:pt x="1086595" y="764234"/>
                  </a:lnTo>
                  <a:lnTo>
                    <a:pt x="1019556" y="765048"/>
                  </a:lnTo>
                  <a:lnTo>
                    <a:pt x="952520" y="764234"/>
                  </a:lnTo>
                  <a:lnTo>
                    <a:pt x="886642" y="761825"/>
                  </a:lnTo>
                  <a:lnTo>
                    <a:pt x="822057" y="757873"/>
                  </a:lnTo>
                  <a:lnTo>
                    <a:pt x="758897" y="752428"/>
                  </a:lnTo>
                  <a:lnTo>
                    <a:pt x="697299" y="745540"/>
                  </a:lnTo>
                  <a:lnTo>
                    <a:pt x="637396" y="737260"/>
                  </a:lnTo>
                  <a:lnTo>
                    <a:pt x="579322" y="727638"/>
                  </a:lnTo>
                  <a:lnTo>
                    <a:pt x="523212" y="716724"/>
                  </a:lnTo>
                  <a:lnTo>
                    <a:pt x="469200" y="704570"/>
                  </a:lnTo>
                  <a:lnTo>
                    <a:pt x="417421" y="691225"/>
                  </a:lnTo>
                  <a:lnTo>
                    <a:pt x="368009" y="676740"/>
                  </a:lnTo>
                  <a:lnTo>
                    <a:pt x="321098" y="661166"/>
                  </a:lnTo>
                  <a:lnTo>
                    <a:pt x="276823" y="644553"/>
                  </a:lnTo>
                  <a:lnTo>
                    <a:pt x="235317" y="626951"/>
                  </a:lnTo>
                  <a:lnTo>
                    <a:pt x="196716" y="608411"/>
                  </a:lnTo>
                  <a:lnTo>
                    <a:pt x="161154" y="588983"/>
                  </a:lnTo>
                  <a:lnTo>
                    <a:pt x="128764" y="568719"/>
                  </a:lnTo>
                  <a:lnTo>
                    <a:pt x="74042" y="525880"/>
                  </a:lnTo>
                  <a:lnTo>
                    <a:pt x="33624" y="480299"/>
                  </a:lnTo>
                  <a:lnTo>
                    <a:pt x="8585" y="432379"/>
                  </a:lnTo>
                  <a:lnTo>
                    <a:pt x="0" y="3825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66673" y="1265047"/>
            <a:ext cx="809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10" dirty="0">
                <a:solidFill>
                  <a:srgbClr val="04607A"/>
                </a:solidFill>
                <a:latin typeface="Arial Black"/>
                <a:cs typeface="Arial Black"/>
              </a:rPr>
              <a:t>Thépot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4112" y="3936491"/>
            <a:ext cx="2051685" cy="777240"/>
            <a:chOff x="134112" y="3936491"/>
            <a:chExt cx="2051685" cy="777240"/>
          </a:xfrm>
        </p:grpSpPr>
        <p:sp>
          <p:nvSpPr>
            <p:cNvPr id="47" name="object 47"/>
            <p:cNvSpPr/>
            <p:nvPr/>
          </p:nvSpPr>
          <p:spPr>
            <a:xfrm>
              <a:off x="140208" y="3942587"/>
              <a:ext cx="2039620" cy="765175"/>
            </a:xfrm>
            <a:custGeom>
              <a:avLst/>
              <a:gdLst/>
              <a:ahLst/>
              <a:cxnLst/>
              <a:rect l="l" t="t" r="r" b="b"/>
              <a:pathLst>
                <a:path w="2039620" h="765175">
                  <a:moveTo>
                    <a:pt x="1019556" y="0"/>
                  </a:moveTo>
                  <a:lnTo>
                    <a:pt x="952520" y="813"/>
                  </a:lnTo>
                  <a:lnTo>
                    <a:pt x="886642" y="3222"/>
                  </a:lnTo>
                  <a:lnTo>
                    <a:pt x="822057" y="7174"/>
                  </a:lnTo>
                  <a:lnTo>
                    <a:pt x="758897" y="12619"/>
                  </a:lnTo>
                  <a:lnTo>
                    <a:pt x="697299" y="19507"/>
                  </a:lnTo>
                  <a:lnTo>
                    <a:pt x="637396" y="27787"/>
                  </a:lnTo>
                  <a:lnTo>
                    <a:pt x="579322" y="37409"/>
                  </a:lnTo>
                  <a:lnTo>
                    <a:pt x="523212" y="48323"/>
                  </a:lnTo>
                  <a:lnTo>
                    <a:pt x="469200" y="60477"/>
                  </a:lnTo>
                  <a:lnTo>
                    <a:pt x="417421" y="73822"/>
                  </a:lnTo>
                  <a:lnTo>
                    <a:pt x="368009" y="88307"/>
                  </a:lnTo>
                  <a:lnTo>
                    <a:pt x="321098" y="103881"/>
                  </a:lnTo>
                  <a:lnTo>
                    <a:pt x="276823" y="120494"/>
                  </a:lnTo>
                  <a:lnTo>
                    <a:pt x="235317" y="138096"/>
                  </a:lnTo>
                  <a:lnTo>
                    <a:pt x="196716" y="156636"/>
                  </a:lnTo>
                  <a:lnTo>
                    <a:pt x="161154" y="176064"/>
                  </a:lnTo>
                  <a:lnTo>
                    <a:pt x="128764" y="196328"/>
                  </a:lnTo>
                  <a:lnTo>
                    <a:pt x="74042" y="239167"/>
                  </a:lnTo>
                  <a:lnTo>
                    <a:pt x="33624" y="284748"/>
                  </a:lnTo>
                  <a:lnTo>
                    <a:pt x="8585" y="332668"/>
                  </a:lnTo>
                  <a:lnTo>
                    <a:pt x="0" y="382524"/>
                  </a:lnTo>
                  <a:lnTo>
                    <a:pt x="2168" y="407668"/>
                  </a:lnTo>
                  <a:lnTo>
                    <a:pt x="19115" y="456606"/>
                  </a:lnTo>
                  <a:lnTo>
                    <a:pt x="51978" y="503407"/>
                  </a:lnTo>
                  <a:lnTo>
                    <a:pt x="99682" y="547668"/>
                  </a:lnTo>
                  <a:lnTo>
                    <a:pt x="161154" y="588983"/>
                  </a:lnTo>
                  <a:lnTo>
                    <a:pt x="196716" y="608411"/>
                  </a:lnTo>
                  <a:lnTo>
                    <a:pt x="235317" y="626951"/>
                  </a:lnTo>
                  <a:lnTo>
                    <a:pt x="276823" y="644553"/>
                  </a:lnTo>
                  <a:lnTo>
                    <a:pt x="321098" y="661166"/>
                  </a:lnTo>
                  <a:lnTo>
                    <a:pt x="368009" y="676740"/>
                  </a:lnTo>
                  <a:lnTo>
                    <a:pt x="417421" y="691225"/>
                  </a:lnTo>
                  <a:lnTo>
                    <a:pt x="469200" y="704570"/>
                  </a:lnTo>
                  <a:lnTo>
                    <a:pt x="523212" y="716724"/>
                  </a:lnTo>
                  <a:lnTo>
                    <a:pt x="579322" y="727638"/>
                  </a:lnTo>
                  <a:lnTo>
                    <a:pt x="637396" y="737260"/>
                  </a:lnTo>
                  <a:lnTo>
                    <a:pt x="697299" y="745540"/>
                  </a:lnTo>
                  <a:lnTo>
                    <a:pt x="758897" y="752428"/>
                  </a:lnTo>
                  <a:lnTo>
                    <a:pt x="822057" y="757873"/>
                  </a:lnTo>
                  <a:lnTo>
                    <a:pt x="886642" y="761825"/>
                  </a:lnTo>
                  <a:lnTo>
                    <a:pt x="952520" y="764234"/>
                  </a:lnTo>
                  <a:lnTo>
                    <a:pt x="1019556" y="765048"/>
                  </a:lnTo>
                  <a:lnTo>
                    <a:pt x="1086595" y="764234"/>
                  </a:lnTo>
                  <a:lnTo>
                    <a:pt x="1152476" y="761825"/>
                  </a:lnTo>
                  <a:lnTo>
                    <a:pt x="1217065" y="757873"/>
                  </a:lnTo>
                  <a:lnTo>
                    <a:pt x="1280227" y="752428"/>
                  </a:lnTo>
                  <a:lnTo>
                    <a:pt x="1341827" y="745540"/>
                  </a:lnTo>
                  <a:lnTo>
                    <a:pt x="1401731" y="737260"/>
                  </a:lnTo>
                  <a:lnTo>
                    <a:pt x="1459806" y="727638"/>
                  </a:lnTo>
                  <a:lnTo>
                    <a:pt x="1515916" y="716724"/>
                  </a:lnTo>
                  <a:lnTo>
                    <a:pt x="1569927" y="704570"/>
                  </a:lnTo>
                  <a:lnTo>
                    <a:pt x="1621706" y="691225"/>
                  </a:lnTo>
                  <a:lnTo>
                    <a:pt x="1671118" y="676740"/>
                  </a:lnTo>
                  <a:lnTo>
                    <a:pt x="1718028" y="661166"/>
                  </a:lnTo>
                  <a:lnTo>
                    <a:pt x="1762302" y="644553"/>
                  </a:lnTo>
                  <a:lnTo>
                    <a:pt x="1803806" y="626951"/>
                  </a:lnTo>
                  <a:lnTo>
                    <a:pt x="1842406" y="608411"/>
                  </a:lnTo>
                  <a:lnTo>
                    <a:pt x="1877967" y="588983"/>
                  </a:lnTo>
                  <a:lnTo>
                    <a:pt x="1910355" y="568719"/>
                  </a:lnTo>
                  <a:lnTo>
                    <a:pt x="1965074" y="525880"/>
                  </a:lnTo>
                  <a:lnTo>
                    <a:pt x="2005490" y="480299"/>
                  </a:lnTo>
                  <a:lnTo>
                    <a:pt x="2030527" y="432379"/>
                  </a:lnTo>
                  <a:lnTo>
                    <a:pt x="2039112" y="382524"/>
                  </a:lnTo>
                  <a:lnTo>
                    <a:pt x="2036943" y="357379"/>
                  </a:lnTo>
                  <a:lnTo>
                    <a:pt x="2019998" y="308441"/>
                  </a:lnTo>
                  <a:lnTo>
                    <a:pt x="1987137" y="261640"/>
                  </a:lnTo>
                  <a:lnTo>
                    <a:pt x="1939435" y="217379"/>
                  </a:lnTo>
                  <a:lnTo>
                    <a:pt x="1877967" y="176064"/>
                  </a:lnTo>
                  <a:lnTo>
                    <a:pt x="1842406" y="156636"/>
                  </a:lnTo>
                  <a:lnTo>
                    <a:pt x="1803806" y="138096"/>
                  </a:lnTo>
                  <a:lnTo>
                    <a:pt x="1762302" y="120494"/>
                  </a:lnTo>
                  <a:lnTo>
                    <a:pt x="1718028" y="103881"/>
                  </a:lnTo>
                  <a:lnTo>
                    <a:pt x="1671118" y="88307"/>
                  </a:lnTo>
                  <a:lnTo>
                    <a:pt x="1621706" y="73822"/>
                  </a:lnTo>
                  <a:lnTo>
                    <a:pt x="1569927" y="60477"/>
                  </a:lnTo>
                  <a:lnTo>
                    <a:pt x="1515916" y="48323"/>
                  </a:lnTo>
                  <a:lnTo>
                    <a:pt x="1459806" y="37409"/>
                  </a:lnTo>
                  <a:lnTo>
                    <a:pt x="1401731" y="27787"/>
                  </a:lnTo>
                  <a:lnTo>
                    <a:pt x="1341827" y="19507"/>
                  </a:lnTo>
                  <a:lnTo>
                    <a:pt x="1280227" y="12619"/>
                  </a:lnTo>
                  <a:lnTo>
                    <a:pt x="1217065" y="7174"/>
                  </a:lnTo>
                  <a:lnTo>
                    <a:pt x="1152476" y="3222"/>
                  </a:lnTo>
                  <a:lnTo>
                    <a:pt x="1086595" y="813"/>
                  </a:lnTo>
                  <a:lnTo>
                    <a:pt x="1019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0208" y="3942587"/>
              <a:ext cx="2039620" cy="765175"/>
            </a:xfrm>
            <a:custGeom>
              <a:avLst/>
              <a:gdLst/>
              <a:ahLst/>
              <a:cxnLst/>
              <a:rect l="l" t="t" r="r" b="b"/>
              <a:pathLst>
                <a:path w="2039620" h="765175">
                  <a:moveTo>
                    <a:pt x="0" y="382524"/>
                  </a:moveTo>
                  <a:lnTo>
                    <a:pt x="8585" y="332668"/>
                  </a:lnTo>
                  <a:lnTo>
                    <a:pt x="33624" y="284748"/>
                  </a:lnTo>
                  <a:lnTo>
                    <a:pt x="74042" y="239167"/>
                  </a:lnTo>
                  <a:lnTo>
                    <a:pt x="128764" y="196328"/>
                  </a:lnTo>
                  <a:lnTo>
                    <a:pt x="161154" y="176064"/>
                  </a:lnTo>
                  <a:lnTo>
                    <a:pt x="196716" y="156636"/>
                  </a:lnTo>
                  <a:lnTo>
                    <a:pt x="235317" y="138096"/>
                  </a:lnTo>
                  <a:lnTo>
                    <a:pt x="276823" y="120494"/>
                  </a:lnTo>
                  <a:lnTo>
                    <a:pt x="321098" y="103881"/>
                  </a:lnTo>
                  <a:lnTo>
                    <a:pt x="368009" y="88307"/>
                  </a:lnTo>
                  <a:lnTo>
                    <a:pt x="417421" y="73822"/>
                  </a:lnTo>
                  <a:lnTo>
                    <a:pt x="469200" y="60477"/>
                  </a:lnTo>
                  <a:lnTo>
                    <a:pt x="523212" y="48323"/>
                  </a:lnTo>
                  <a:lnTo>
                    <a:pt x="579322" y="37409"/>
                  </a:lnTo>
                  <a:lnTo>
                    <a:pt x="637396" y="27787"/>
                  </a:lnTo>
                  <a:lnTo>
                    <a:pt x="697299" y="19507"/>
                  </a:lnTo>
                  <a:lnTo>
                    <a:pt x="758897" y="12619"/>
                  </a:lnTo>
                  <a:lnTo>
                    <a:pt x="822057" y="7174"/>
                  </a:lnTo>
                  <a:lnTo>
                    <a:pt x="886642" y="3222"/>
                  </a:lnTo>
                  <a:lnTo>
                    <a:pt x="952520" y="813"/>
                  </a:lnTo>
                  <a:lnTo>
                    <a:pt x="1019556" y="0"/>
                  </a:lnTo>
                  <a:lnTo>
                    <a:pt x="1086595" y="813"/>
                  </a:lnTo>
                  <a:lnTo>
                    <a:pt x="1152476" y="3222"/>
                  </a:lnTo>
                  <a:lnTo>
                    <a:pt x="1217065" y="7174"/>
                  </a:lnTo>
                  <a:lnTo>
                    <a:pt x="1280227" y="12619"/>
                  </a:lnTo>
                  <a:lnTo>
                    <a:pt x="1341827" y="19507"/>
                  </a:lnTo>
                  <a:lnTo>
                    <a:pt x="1401731" y="27787"/>
                  </a:lnTo>
                  <a:lnTo>
                    <a:pt x="1459806" y="37409"/>
                  </a:lnTo>
                  <a:lnTo>
                    <a:pt x="1515916" y="48323"/>
                  </a:lnTo>
                  <a:lnTo>
                    <a:pt x="1569927" y="60477"/>
                  </a:lnTo>
                  <a:lnTo>
                    <a:pt x="1621706" y="73822"/>
                  </a:lnTo>
                  <a:lnTo>
                    <a:pt x="1671118" y="88307"/>
                  </a:lnTo>
                  <a:lnTo>
                    <a:pt x="1718028" y="103881"/>
                  </a:lnTo>
                  <a:lnTo>
                    <a:pt x="1762302" y="120494"/>
                  </a:lnTo>
                  <a:lnTo>
                    <a:pt x="1803806" y="138096"/>
                  </a:lnTo>
                  <a:lnTo>
                    <a:pt x="1842406" y="156636"/>
                  </a:lnTo>
                  <a:lnTo>
                    <a:pt x="1877967" y="176064"/>
                  </a:lnTo>
                  <a:lnTo>
                    <a:pt x="1910355" y="196328"/>
                  </a:lnTo>
                  <a:lnTo>
                    <a:pt x="1965074" y="239167"/>
                  </a:lnTo>
                  <a:lnTo>
                    <a:pt x="2005490" y="284748"/>
                  </a:lnTo>
                  <a:lnTo>
                    <a:pt x="2030527" y="332668"/>
                  </a:lnTo>
                  <a:lnTo>
                    <a:pt x="2039112" y="382524"/>
                  </a:lnTo>
                  <a:lnTo>
                    <a:pt x="2036943" y="407668"/>
                  </a:lnTo>
                  <a:lnTo>
                    <a:pt x="2019998" y="456606"/>
                  </a:lnTo>
                  <a:lnTo>
                    <a:pt x="1987137" y="503407"/>
                  </a:lnTo>
                  <a:lnTo>
                    <a:pt x="1939435" y="547668"/>
                  </a:lnTo>
                  <a:lnTo>
                    <a:pt x="1877967" y="588983"/>
                  </a:lnTo>
                  <a:lnTo>
                    <a:pt x="1842406" y="608411"/>
                  </a:lnTo>
                  <a:lnTo>
                    <a:pt x="1803806" y="626951"/>
                  </a:lnTo>
                  <a:lnTo>
                    <a:pt x="1762302" y="644553"/>
                  </a:lnTo>
                  <a:lnTo>
                    <a:pt x="1718028" y="661166"/>
                  </a:lnTo>
                  <a:lnTo>
                    <a:pt x="1671118" y="676740"/>
                  </a:lnTo>
                  <a:lnTo>
                    <a:pt x="1621706" y="691225"/>
                  </a:lnTo>
                  <a:lnTo>
                    <a:pt x="1569927" y="704570"/>
                  </a:lnTo>
                  <a:lnTo>
                    <a:pt x="1515916" y="716724"/>
                  </a:lnTo>
                  <a:lnTo>
                    <a:pt x="1459806" y="727638"/>
                  </a:lnTo>
                  <a:lnTo>
                    <a:pt x="1401731" y="737260"/>
                  </a:lnTo>
                  <a:lnTo>
                    <a:pt x="1341827" y="745540"/>
                  </a:lnTo>
                  <a:lnTo>
                    <a:pt x="1280227" y="752428"/>
                  </a:lnTo>
                  <a:lnTo>
                    <a:pt x="1217065" y="757873"/>
                  </a:lnTo>
                  <a:lnTo>
                    <a:pt x="1152476" y="761825"/>
                  </a:lnTo>
                  <a:lnTo>
                    <a:pt x="1086595" y="764234"/>
                  </a:lnTo>
                  <a:lnTo>
                    <a:pt x="1019556" y="765048"/>
                  </a:lnTo>
                  <a:lnTo>
                    <a:pt x="952520" y="764234"/>
                  </a:lnTo>
                  <a:lnTo>
                    <a:pt x="886642" y="761825"/>
                  </a:lnTo>
                  <a:lnTo>
                    <a:pt x="822057" y="757873"/>
                  </a:lnTo>
                  <a:lnTo>
                    <a:pt x="758897" y="752428"/>
                  </a:lnTo>
                  <a:lnTo>
                    <a:pt x="697299" y="745540"/>
                  </a:lnTo>
                  <a:lnTo>
                    <a:pt x="637396" y="737260"/>
                  </a:lnTo>
                  <a:lnTo>
                    <a:pt x="579322" y="727638"/>
                  </a:lnTo>
                  <a:lnTo>
                    <a:pt x="523212" y="716724"/>
                  </a:lnTo>
                  <a:lnTo>
                    <a:pt x="469200" y="704570"/>
                  </a:lnTo>
                  <a:lnTo>
                    <a:pt x="417421" y="691225"/>
                  </a:lnTo>
                  <a:lnTo>
                    <a:pt x="368009" y="676740"/>
                  </a:lnTo>
                  <a:lnTo>
                    <a:pt x="321098" y="661166"/>
                  </a:lnTo>
                  <a:lnTo>
                    <a:pt x="276823" y="644553"/>
                  </a:lnTo>
                  <a:lnTo>
                    <a:pt x="235317" y="626951"/>
                  </a:lnTo>
                  <a:lnTo>
                    <a:pt x="196716" y="608411"/>
                  </a:lnTo>
                  <a:lnTo>
                    <a:pt x="161154" y="588983"/>
                  </a:lnTo>
                  <a:lnTo>
                    <a:pt x="128764" y="568719"/>
                  </a:lnTo>
                  <a:lnTo>
                    <a:pt x="74042" y="525880"/>
                  </a:lnTo>
                  <a:lnTo>
                    <a:pt x="33624" y="480299"/>
                  </a:lnTo>
                  <a:lnTo>
                    <a:pt x="8585" y="432379"/>
                  </a:lnTo>
                  <a:lnTo>
                    <a:pt x="0" y="3825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16686" y="4058920"/>
            <a:ext cx="8839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Chaptal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2587" y="2459735"/>
            <a:ext cx="2052955" cy="777240"/>
            <a:chOff x="132587" y="2459735"/>
            <a:chExt cx="2052955" cy="777240"/>
          </a:xfrm>
        </p:grpSpPr>
        <p:sp>
          <p:nvSpPr>
            <p:cNvPr id="51" name="object 51"/>
            <p:cNvSpPr/>
            <p:nvPr/>
          </p:nvSpPr>
          <p:spPr>
            <a:xfrm>
              <a:off x="138683" y="2465831"/>
              <a:ext cx="2040889" cy="765175"/>
            </a:xfrm>
            <a:custGeom>
              <a:avLst/>
              <a:gdLst/>
              <a:ahLst/>
              <a:cxnLst/>
              <a:rect l="l" t="t" r="r" b="b"/>
              <a:pathLst>
                <a:path w="2040889" h="765175">
                  <a:moveTo>
                    <a:pt x="1020318" y="0"/>
                  </a:moveTo>
                  <a:lnTo>
                    <a:pt x="953231" y="813"/>
                  </a:lnTo>
                  <a:lnTo>
                    <a:pt x="887303" y="3222"/>
                  </a:lnTo>
                  <a:lnTo>
                    <a:pt x="822668" y="7174"/>
                  </a:lnTo>
                  <a:lnTo>
                    <a:pt x="759461" y="12619"/>
                  </a:lnTo>
                  <a:lnTo>
                    <a:pt x="697816" y="19507"/>
                  </a:lnTo>
                  <a:lnTo>
                    <a:pt x="637868" y="27787"/>
                  </a:lnTo>
                  <a:lnTo>
                    <a:pt x="579750" y="37409"/>
                  </a:lnTo>
                  <a:lnTo>
                    <a:pt x="523598" y="48323"/>
                  </a:lnTo>
                  <a:lnTo>
                    <a:pt x="469546" y="60477"/>
                  </a:lnTo>
                  <a:lnTo>
                    <a:pt x="417729" y="73822"/>
                  </a:lnTo>
                  <a:lnTo>
                    <a:pt x="368280" y="88307"/>
                  </a:lnTo>
                  <a:lnTo>
                    <a:pt x="321334" y="103881"/>
                  </a:lnTo>
                  <a:lnTo>
                    <a:pt x="277026" y="120494"/>
                  </a:lnTo>
                  <a:lnTo>
                    <a:pt x="235490" y="138096"/>
                  </a:lnTo>
                  <a:lnTo>
                    <a:pt x="196860" y="156636"/>
                  </a:lnTo>
                  <a:lnTo>
                    <a:pt x="161271" y="176064"/>
                  </a:lnTo>
                  <a:lnTo>
                    <a:pt x="128858" y="196328"/>
                  </a:lnTo>
                  <a:lnTo>
                    <a:pt x="74096" y="239167"/>
                  </a:lnTo>
                  <a:lnTo>
                    <a:pt x="33648" y="284748"/>
                  </a:lnTo>
                  <a:lnTo>
                    <a:pt x="8591" y="332668"/>
                  </a:lnTo>
                  <a:lnTo>
                    <a:pt x="0" y="382523"/>
                  </a:lnTo>
                  <a:lnTo>
                    <a:pt x="2170" y="407668"/>
                  </a:lnTo>
                  <a:lnTo>
                    <a:pt x="19129" y="456606"/>
                  </a:lnTo>
                  <a:lnTo>
                    <a:pt x="52015" y="503407"/>
                  </a:lnTo>
                  <a:lnTo>
                    <a:pt x="99755" y="547668"/>
                  </a:lnTo>
                  <a:lnTo>
                    <a:pt x="161271" y="588983"/>
                  </a:lnTo>
                  <a:lnTo>
                    <a:pt x="196860" y="608411"/>
                  </a:lnTo>
                  <a:lnTo>
                    <a:pt x="235490" y="626951"/>
                  </a:lnTo>
                  <a:lnTo>
                    <a:pt x="277026" y="644553"/>
                  </a:lnTo>
                  <a:lnTo>
                    <a:pt x="321334" y="661166"/>
                  </a:lnTo>
                  <a:lnTo>
                    <a:pt x="368280" y="676740"/>
                  </a:lnTo>
                  <a:lnTo>
                    <a:pt x="417729" y="691225"/>
                  </a:lnTo>
                  <a:lnTo>
                    <a:pt x="469546" y="704570"/>
                  </a:lnTo>
                  <a:lnTo>
                    <a:pt x="523598" y="716724"/>
                  </a:lnTo>
                  <a:lnTo>
                    <a:pt x="579750" y="727638"/>
                  </a:lnTo>
                  <a:lnTo>
                    <a:pt x="637868" y="737260"/>
                  </a:lnTo>
                  <a:lnTo>
                    <a:pt x="697816" y="745540"/>
                  </a:lnTo>
                  <a:lnTo>
                    <a:pt x="759461" y="752428"/>
                  </a:lnTo>
                  <a:lnTo>
                    <a:pt x="822668" y="757873"/>
                  </a:lnTo>
                  <a:lnTo>
                    <a:pt x="887303" y="761825"/>
                  </a:lnTo>
                  <a:lnTo>
                    <a:pt x="953231" y="764234"/>
                  </a:lnTo>
                  <a:lnTo>
                    <a:pt x="1020318" y="765047"/>
                  </a:lnTo>
                  <a:lnTo>
                    <a:pt x="1087403" y="764234"/>
                  </a:lnTo>
                  <a:lnTo>
                    <a:pt x="1153330" y="761825"/>
                  </a:lnTo>
                  <a:lnTo>
                    <a:pt x="1217964" y="757873"/>
                  </a:lnTo>
                  <a:lnTo>
                    <a:pt x="1281170" y="752428"/>
                  </a:lnTo>
                  <a:lnTo>
                    <a:pt x="1342814" y="745540"/>
                  </a:lnTo>
                  <a:lnTo>
                    <a:pt x="1402762" y="737260"/>
                  </a:lnTo>
                  <a:lnTo>
                    <a:pt x="1460879" y="727638"/>
                  </a:lnTo>
                  <a:lnTo>
                    <a:pt x="1517031" y="716724"/>
                  </a:lnTo>
                  <a:lnTo>
                    <a:pt x="1571083" y="704570"/>
                  </a:lnTo>
                  <a:lnTo>
                    <a:pt x="1622901" y="691225"/>
                  </a:lnTo>
                  <a:lnTo>
                    <a:pt x="1672350" y="676740"/>
                  </a:lnTo>
                  <a:lnTo>
                    <a:pt x="1719296" y="661166"/>
                  </a:lnTo>
                  <a:lnTo>
                    <a:pt x="1763605" y="644553"/>
                  </a:lnTo>
                  <a:lnTo>
                    <a:pt x="1805141" y="626951"/>
                  </a:lnTo>
                  <a:lnTo>
                    <a:pt x="1843771" y="608411"/>
                  </a:lnTo>
                  <a:lnTo>
                    <a:pt x="1879360" y="588983"/>
                  </a:lnTo>
                  <a:lnTo>
                    <a:pt x="1911774" y="568719"/>
                  </a:lnTo>
                  <a:lnTo>
                    <a:pt x="1966537" y="525880"/>
                  </a:lnTo>
                  <a:lnTo>
                    <a:pt x="2006986" y="480299"/>
                  </a:lnTo>
                  <a:lnTo>
                    <a:pt x="2032044" y="432379"/>
                  </a:lnTo>
                  <a:lnTo>
                    <a:pt x="2040636" y="382523"/>
                  </a:lnTo>
                  <a:lnTo>
                    <a:pt x="2038465" y="357379"/>
                  </a:lnTo>
                  <a:lnTo>
                    <a:pt x="2021506" y="308441"/>
                  </a:lnTo>
                  <a:lnTo>
                    <a:pt x="1988618" y="261640"/>
                  </a:lnTo>
                  <a:lnTo>
                    <a:pt x="1940878" y="217379"/>
                  </a:lnTo>
                  <a:lnTo>
                    <a:pt x="1879360" y="176064"/>
                  </a:lnTo>
                  <a:lnTo>
                    <a:pt x="1843771" y="156636"/>
                  </a:lnTo>
                  <a:lnTo>
                    <a:pt x="1805141" y="138096"/>
                  </a:lnTo>
                  <a:lnTo>
                    <a:pt x="1763605" y="120494"/>
                  </a:lnTo>
                  <a:lnTo>
                    <a:pt x="1719296" y="103881"/>
                  </a:lnTo>
                  <a:lnTo>
                    <a:pt x="1672350" y="88307"/>
                  </a:lnTo>
                  <a:lnTo>
                    <a:pt x="1622901" y="73822"/>
                  </a:lnTo>
                  <a:lnTo>
                    <a:pt x="1571083" y="60477"/>
                  </a:lnTo>
                  <a:lnTo>
                    <a:pt x="1517031" y="48323"/>
                  </a:lnTo>
                  <a:lnTo>
                    <a:pt x="1460879" y="37409"/>
                  </a:lnTo>
                  <a:lnTo>
                    <a:pt x="1402762" y="27787"/>
                  </a:lnTo>
                  <a:lnTo>
                    <a:pt x="1342814" y="19507"/>
                  </a:lnTo>
                  <a:lnTo>
                    <a:pt x="1281170" y="12619"/>
                  </a:lnTo>
                  <a:lnTo>
                    <a:pt x="1217964" y="7174"/>
                  </a:lnTo>
                  <a:lnTo>
                    <a:pt x="1153330" y="3222"/>
                  </a:lnTo>
                  <a:lnTo>
                    <a:pt x="1087403" y="813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683" y="2465831"/>
              <a:ext cx="2040889" cy="765175"/>
            </a:xfrm>
            <a:custGeom>
              <a:avLst/>
              <a:gdLst/>
              <a:ahLst/>
              <a:cxnLst/>
              <a:rect l="l" t="t" r="r" b="b"/>
              <a:pathLst>
                <a:path w="2040889" h="765175">
                  <a:moveTo>
                    <a:pt x="0" y="382523"/>
                  </a:moveTo>
                  <a:lnTo>
                    <a:pt x="8591" y="332668"/>
                  </a:lnTo>
                  <a:lnTo>
                    <a:pt x="33648" y="284748"/>
                  </a:lnTo>
                  <a:lnTo>
                    <a:pt x="74096" y="239167"/>
                  </a:lnTo>
                  <a:lnTo>
                    <a:pt x="128858" y="196328"/>
                  </a:lnTo>
                  <a:lnTo>
                    <a:pt x="161271" y="176064"/>
                  </a:lnTo>
                  <a:lnTo>
                    <a:pt x="196860" y="156636"/>
                  </a:lnTo>
                  <a:lnTo>
                    <a:pt x="235490" y="138096"/>
                  </a:lnTo>
                  <a:lnTo>
                    <a:pt x="277026" y="120494"/>
                  </a:lnTo>
                  <a:lnTo>
                    <a:pt x="321334" y="103881"/>
                  </a:lnTo>
                  <a:lnTo>
                    <a:pt x="368280" y="88307"/>
                  </a:lnTo>
                  <a:lnTo>
                    <a:pt x="417729" y="73822"/>
                  </a:lnTo>
                  <a:lnTo>
                    <a:pt x="469546" y="60477"/>
                  </a:lnTo>
                  <a:lnTo>
                    <a:pt x="523598" y="48323"/>
                  </a:lnTo>
                  <a:lnTo>
                    <a:pt x="579750" y="37409"/>
                  </a:lnTo>
                  <a:lnTo>
                    <a:pt x="637868" y="27787"/>
                  </a:lnTo>
                  <a:lnTo>
                    <a:pt x="697816" y="19507"/>
                  </a:lnTo>
                  <a:lnTo>
                    <a:pt x="759461" y="12619"/>
                  </a:lnTo>
                  <a:lnTo>
                    <a:pt x="822668" y="7174"/>
                  </a:lnTo>
                  <a:lnTo>
                    <a:pt x="887303" y="3222"/>
                  </a:lnTo>
                  <a:lnTo>
                    <a:pt x="953231" y="813"/>
                  </a:lnTo>
                  <a:lnTo>
                    <a:pt x="1020318" y="0"/>
                  </a:lnTo>
                  <a:lnTo>
                    <a:pt x="1087403" y="813"/>
                  </a:lnTo>
                  <a:lnTo>
                    <a:pt x="1153330" y="3222"/>
                  </a:lnTo>
                  <a:lnTo>
                    <a:pt x="1217964" y="7174"/>
                  </a:lnTo>
                  <a:lnTo>
                    <a:pt x="1281170" y="12619"/>
                  </a:lnTo>
                  <a:lnTo>
                    <a:pt x="1342814" y="19507"/>
                  </a:lnTo>
                  <a:lnTo>
                    <a:pt x="1402762" y="27787"/>
                  </a:lnTo>
                  <a:lnTo>
                    <a:pt x="1460879" y="37409"/>
                  </a:lnTo>
                  <a:lnTo>
                    <a:pt x="1517031" y="48323"/>
                  </a:lnTo>
                  <a:lnTo>
                    <a:pt x="1571083" y="60477"/>
                  </a:lnTo>
                  <a:lnTo>
                    <a:pt x="1622901" y="73822"/>
                  </a:lnTo>
                  <a:lnTo>
                    <a:pt x="1672350" y="88307"/>
                  </a:lnTo>
                  <a:lnTo>
                    <a:pt x="1719296" y="103881"/>
                  </a:lnTo>
                  <a:lnTo>
                    <a:pt x="1763605" y="120494"/>
                  </a:lnTo>
                  <a:lnTo>
                    <a:pt x="1805141" y="138096"/>
                  </a:lnTo>
                  <a:lnTo>
                    <a:pt x="1843771" y="156636"/>
                  </a:lnTo>
                  <a:lnTo>
                    <a:pt x="1879360" y="176064"/>
                  </a:lnTo>
                  <a:lnTo>
                    <a:pt x="1911774" y="196328"/>
                  </a:lnTo>
                  <a:lnTo>
                    <a:pt x="1966537" y="239167"/>
                  </a:lnTo>
                  <a:lnTo>
                    <a:pt x="2006986" y="284748"/>
                  </a:lnTo>
                  <a:lnTo>
                    <a:pt x="2032044" y="332668"/>
                  </a:lnTo>
                  <a:lnTo>
                    <a:pt x="2040636" y="382523"/>
                  </a:lnTo>
                  <a:lnTo>
                    <a:pt x="2038465" y="407668"/>
                  </a:lnTo>
                  <a:lnTo>
                    <a:pt x="2021506" y="456606"/>
                  </a:lnTo>
                  <a:lnTo>
                    <a:pt x="1988618" y="503407"/>
                  </a:lnTo>
                  <a:lnTo>
                    <a:pt x="1940878" y="547668"/>
                  </a:lnTo>
                  <a:lnTo>
                    <a:pt x="1879360" y="588983"/>
                  </a:lnTo>
                  <a:lnTo>
                    <a:pt x="1843771" y="608411"/>
                  </a:lnTo>
                  <a:lnTo>
                    <a:pt x="1805141" y="626951"/>
                  </a:lnTo>
                  <a:lnTo>
                    <a:pt x="1763605" y="644553"/>
                  </a:lnTo>
                  <a:lnTo>
                    <a:pt x="1719296" y="661166"/>
                  </a:lnTo>
                  <a:lnTo>
                    <a:pt x="1672350" y="676740"/>
                  </a:lnTo>
                  <a:lnTo>
                    <a:pt x="1622901" y="691225"/>
                  </a:lnTo>
                  <a:lnTo>
                    <a:pt x="1571083" y="704570"/>
                  </a:lnTo>
                  <a:lnTo>
                    <a:pt x="1517031" y="716724"/>
                  </a:lnTo>
                  <a:lnTo>
                    <a:pt x="1460879" y="727638"/>
                  </a:lnTo>
                  <a:lnTo>
                    <a:pt x="1402762" y="737260"/>
                  </a:lnTo>
                  <a:lnTo>
                    <a:pt x="1342814" y="745540"/>
                  </a:lnTo>
                  <a:lnTo>
                    <a:pt x="1281170" y="752428"/>
                  </a:lnTo>
                  <a:lnTo>
                    <a:pt x="1217964" y="757873"/>
                  </a:lnTo>
                  <a:lnTo>
                    <a:pt x="1153330" y="761825"/>
                  </a:lnTo>
                  <a:lnTo>
                    <a:pt x="1087403" y="764234"/>
                  </a:lnTo>
                  <a:lnTo>
                    <a:pt x="1020318" y="765047"/>
                  </a:lnTo>
                  <a:lnTo>
                    <a:pt x="953231" y="764234"/>
                  </a:lnTo>
                  <a:lnTo>
                    <a:pt x="887303" y="761825"/>
                  </a:lnTo>
                  <a:lnTo>
                    <a:pt x="822668" y="757873"/>
                  </a:lnTo>
                  <a:lnTo>
                    <a:pt x="759461" y="752428"/>
                  </a:lnTo>
                  <a:lnTo>
                    <a:pt x="697816" y="745540"/>
                  </a:lnTo>
                  <a:lnTo>
                    <a:pt x="637868" y="737260"/>
                  </a:lnTo>
                  <a:lnTo>
                    <a:pt x="579750" y="727638"/>
                  </a:lnTo>
                  <a:lnTo>
                    <a:pt x="523598" y="716724"/>
                  </a:lnTo>
                  <a:lnTo>
                    <a:pt x="469546" y="704570"/>
                  </a:lnTo>
                  <a:lnTo>
                    <a:pt x="417729" y="691225"/>
                  </a:lnTo>
                  <a:lnTo>
                    <a:pt x="368280" y="676740"/>
                  </a:lnTo>
                  <a:lnTo>
                    <a:pt x="321334" y="661166"/>
                  </a:lnTo>
                  <a:lnTo>
                    <a:pt x="277026" y="644553"/>
                  </a:lnTo>
                  <a:lnTo>
                    <a:pt x="235490" y="626951"/>
                  </a:lnTo>
                  <a:lnTo>
                    <a:pt x="196860" y="608411"/>
                  </a:lnTo>
                  <a:lnTo>
                    <a:pt x="161271" y="588983"/>
                  </a:lnTo>
                  <a:lnTo>
                    <a:pt x="128858" y="568719"/>
                  </a:lnTo>
                  <a:lnTo>
                    <a:pt x="74096" y="525880"/>
                  </a:lnTo>
                  <a:lnTo>
                    <a:pt x="33648" y="480299"/>
                  </a:lnTo>
                  <a:lnTo>
                    <a:pt x="8591" y="432379"/>
                  </a:lnTo>
                  <a:lnTo>
                    <a:pt x="0" y="38252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16686" y="2582736"/>
            <a:ext cx="8839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Chaptal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32587" y="5158740"/>
            <a:ext cx="2052955" cy="1248410"/>
            <a:chOff x="132587" y="5158740"/>
            <a:chExt cx="2052955" cy="1248410"/>
          </a:xfrm>
        </p:grpSpPr>
        <p:sp>
          <p:nvSpPr>
            <p:cNvPr id="55" name="object 55"/>
            <p:cNvSpPr/>
            <p:nvPr/>
          </p:nvSpPr>
          <p:spPr>
            <a:xfrm>
              <a:off x="138683" y="5164836"/>
              <a:ext cx="2040889" cy="1236345"/>
            </a:xfrm>
            <a:custGeom>
              <a:avLst/>
              <a:gdLst/>
              <a:ahLst/>
              <a:cxnLst/>
              <a:rect l="l" t="t" r="r" b="b"/>
              <a:pathLst>
                <a:path w="2040889" h="1236345">
                  <a:moveTo>
                    <a:pt x="1020318" y="0"/>
                  </a:moveTo>
                  <a:lnTo>
                    <a:pt x="960366" y="1049"/>
                  </a:lnTo>
                  <a:lnTo>
                    <a:pt x="901326" y="4158"/>
                  </a:lnTo>
                  <a:lnTo>
                    <a:pt x="843294" y="9269"/>
                  </a:lnTo>
                  <a:lnTo>
                    <a:pt x="786366" y="16324"/>
                  </a:lnTo>
                  <a:lnTo>
                    <a:pt x="730638" y="25264"/>
                  </a:lnTo>
                  <a:lnTo>
                    <a:pt x="676204" y="36033"/>
                  </a:lnTo>
                  <a:lnTo>
                    <a:pt x="623161" y="48571"/>
                  </a:lnTo>
                  <a:lnTo>
                    <a:pt x="571605" y="62821"/>
                  </a:lnTo>
                  <a:lnTo>
                    <a:pt x="521631" y="78725"/>
                  </a:lnTo>
                  <a:lnTo>
                    <a:pt x="473335" y="96225"/>
                  </a:lnTo>
                  <a:lnTo>
                    <a:pt x="426812" y="115263"/>
                  </a:lnTo>
                  <a:lnTo>
                    <a:pt x="382158" y="135780"/>
                  </a:lnTo>
                  <a:lnTo>
                    <a:pt x="339470" y="157719"/>
                  </a:lnTo>
                  <a:lnTo>
                    <a:pt x="298842" y="181022"/>
                  </a:lnTo>
                  <a:lnTo>
                    <a:pt x="260370" y="205631"/>
                  </a:lnTo>
                  <a:lnTo>
                    <a:pt x="224150" y="231488"/>
                  </a:lnTo>
                  <a:lnTo>
                    <a:pt x="190278" y="258534"/>
                  </a:lnTo>
                  <a:lnTo>
                    <a:pt x="158849" y="286712"/>
                  </a:lnTo>
                  <a:lnTo>
                    <a:pt x="129960" y="315964"/>
                  </a:lnTo>
                  <a:lnTo>
                    <a:pt x="103705" y="346232"/>
                  </a:lnTo>
                  <a:lnTo>
                    <a:pt x="80180" y="377457"/>
                  </a:lnTo>
                  <a:lnTo>
                    <a:pt x="59482" y="409583"/>
                  </a:lnTo>
                  <a:lnTo>
                    <a:pt x="26947" y="476301"/>
                  </a:lnTo>
                  <a:lnTo>
                    <a:pt x="6864" y="545922"/>
                  </a:lnTo>
                  <a:lnTo>
                    <a:pt x="0" y="617982"/>
                  </a:lnTo>
                  <a:lnTo>
                    <a:pt x="1732" y="654292"/>
                  </a:lnTo>
                  <a:lnTo>
                    <a:pt x="15301" y="725199"/>
                  </a:lnTo>
                  <a:lnTo>
                    <a:pt x="41706" y="793432"/>
                  </a:lnTo>
                  <a:lnTo>
                    <a:pt x="80180" y="858527"/>
                  </a:lnTo>
                  <a:lnTo>
                    <a:pt x="103705" y="889753"/>
                  </a:lnTo>
                  <a:lnTo>
                    <a:pt x="129960" y="920021"/>
                  </a:lnTo>
                  <a:lnTo>
                    <a:pt x="158849" y="949273"/>
                  </a:lnTo>
                  <a:lnTo>
                    <a:pt x="190278" y="977451"/>
                  </a:lnTo>
                  <a:lnTo>
                    <a:pt x="224150" y="1004497"/>
                  </a:lnTo>
                  <a:lnTo>
                    <a:pt x="260370" y="1030352"/>
                  </a:lnTo>
                  <a:lnTo>
                    <a:pt x="298842" y="1054960"/>
                  </a:lnTo>
                  <a:lnTo>
                    <a:pt x="339470" y="1078261"/>
                  </a:lnTo>
                  <a:lnTo>
                    <a:pt x="382158" y="1100199"/>
                  </a:lnTo>
                  <a:lnTo>
                    <a:pt x="426812" y="1120715"/>
                  </a:lnTo>
                  <a:lnTo>
                    <a:pt x="473335" y="1139751"/>
                  </a:lnTo>
                  <a:lnTo>
                    <a:pt x="521631" y="1157249"/>
                  </a:lnTo>
                  <a:lnTo>
                    <a:pt x="571605" y="1173151"/>
                  </a:lnTo>
                  <a:lnTo>
                    <a:pt x="623161" y="1187399"/>
                  </a:lnTo>
                  <a:lnTo>
                    <a:pt x="676204" y="1199936"/>
                  </a:lnTo>
                  <a:lnTo>
                    <a:pt x="730638" y="1210703"/>
                  </a:lnTo>
                  <a:lnTo>
                    <a:pt x="786366" y="1219642"/>
                  </a:lnTo>
                  <a:lnTo>
                    <a:pt x="843294" y="1226696"/>
                  </a:lnTo>
                  <a:lnTo>
                    <a:pt x="901326" y="1231806"/>
                  </a:lnTo>
                  <a:lnTo>
                    <a:pt x="960366" y="1234914"/>
                  </a:lnTo>
                  <a:lnTo>
                    <a:pt x="1020318" y="1235964"/>
                  </a:lnTo>
                  <a:lnTo>
                    <a:pt x="1080268" y="1234914"/>
                  </a:lnTo>
                  <a:lnTo>
                    <a:pt x="1139307" y="1231806"/>
                  </a:lnTo>
                  <a:lnTo>
                    <a:pt x="1197338" y="1226696"/>
                  </a:lnTo>
                  <a:lnTo>
                    <a:pt x="1254265" y="1219642"/>
                  </a:lnTo>
                  <a:lnTo>
                    <a:pt x="1309993" y="1210703"/>
                  </a:lnTo>
                  <a:lnTo>
                    <a:pt x="1364426" y="1199936"/>
                  </a:lnTo>
                  <a:lnTo>
                    <a:pt x="1417468" y="1187399"/>
                  </a:lnTo>
                  <a:lnTo>
                    <a:pt x="1469024" y="1173151"/>
                  </a:lnTo>
                  <a:lnTo>
                    <a:pt x="1518998" y="1157249"/>
                  </a:lnTo>
                  <a:lnTo>
                    <a:pt x="1567295" y="1139751"/>
                  </a:lnTo>
                  <a:lnTo>
                    <a:pt x="1613818" y="1120715"/>
                  </a:lnTo>
                  <a:lnTo>
                    <a:pt x="1658471" y="1100199"/>
                  </a:lnTo>
                  <a:lnTo>
                    <a:pt x="1701160" y="1078261"/>
                  </a:lnTo>
                  <a:lnTo>
                    <a:pt x="1741789" y="1054960"/>
                  </a:lnTo>
                  <a:lnTo>
                    <a:pt x="1780261" y="1030352"/>
                  </a:lnTo>
                  <a:lnTo>
                    <a:pt x="1816481" y="1004497"/>
                  </a:lnTo>
                  <a:lnTo>
                    <a:pt x="1850353" y="977451"/>
                  </a:lnTo>
                  <a:lnTo>
                    <a:pt x="1881783" y="949273"/>
                  </a:lnTo>
                  <a:lnTo>
                    <a:pt x="1910673" y="920021"/>
                  </a:lnTo>
                  <a:lnTo>
                    <a:pt x="1936928" y="889753"/>
                  </a:lnTo>
                  <a:lnTo>
                    <a:pt x="1960453" y="858527"/>
                  </a:lnTo>
                  <a:lnTo>
                    <a:pt x="1981152" y="826400"/>
                  </a:lnTo>
                  <a:lnTo>
                    <a:pt x="2013688" y="759678"/>
                  </a:lnTo>
                  <a:lnTo>
                    <a:pt x="2033771" y="690051"/>
                  </a:lnTo>
                  <a:lnTo>
                    <a:pt x="2040636" y="617982"/>
                  </a:lnTo>
                  <a:lnTo>
                    <a:pt x="2038903" y="581676"/>
                  </a:lnTo>
                  <a:lnTo>
                    <a:pt x="2025334" y="510777"/>
                  </a:lnTo>
                  <a:lnTo>
                    <a:pt x="1998928" y="442550"/>
                  </a:lnTo>
                  <a:lnTo>
                    <a:pt x="1960453" y="377457"/>
                  </a:lnTo>
                  <a:lnTo>
                    <a:pt x="1936928" y="346232"/>
                  </a:lnTo>
                  <a:lnTo>
                    <a:pt x="1910673" y="315964"/>
                  </a:lnTo>
                  <a:lnTo>
                    <a:pt x="1881783" y="286712"/>
                  </a:lnTo>
                  <a:lnTo>
                    <a:pt x="1850353" y="258534"/>
                  </a:lnTo>
                  <a:lnTo>
                    <a:pt x="1816481" y="231488"/>
                  </a:lnTo>
                  <a:lnTo>
                    <a:pt x="1780261" y="205631"/>
                  </a:lnTo>
                  <a:lnTo>
                    <a:pt x="1741789" y="181022"/>
                  </a:lnTo>
                  <a:lnTo>
                    <a:pt x="1701160" y="157719"/>
                  </a:lnTo>
                  <a:lnTo>
                    <a:pt x="1658471" y="135780"/>
                  </a:lnTo>
                  <a:lnTo>
                    <a:pt x="1613818" y="115263"/>
                  </a:lnTo>
                  <a:lnTo>
                    <a:pt x="1567295" y="96225"/>
                  </a:lnTo>
                  <a:lnTo>
                    <a:pt x="1518998" y="78725"/>
                  </a:lnTo>
                  <a:lnTo>
                    <a:pt x="1469024" y="62821"/>
                  </a:lnTo>
                  <a:lnTo>
                    <a:pt x="1417468" y="48571"/>
                  </a:lnTo>
                  <a:lnTo>
                    <a:pt x="1364426" y="36033"/>
                  </a:lnTo>
                  <a:lnTo>
                    <a:pt x="1309993" y="25264"/>
                  </a:lnTo>
                  <a:lnTo>
                    <a:pt x="1254265" y="16324"/>
                  </a:lnTo>
                  <a:lnTo>
                    <a:pt x="1197338" y="9269"/>
                  </a:lnTo>
                  <a:lnTo>
                    <a:pt x="1139307" y="4158"/>
                  </a:lnTo>
                  <a:lnTo>
                    <a:pt x="1080268" y="1049"/>
                  </a:lnTo>
                  <a:lnTo>
                    <a:pt x="1020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683" y="5164836"/>
              <a:ext cx="2040889" cy="1236345"/>
            </a:xfrm>
            <a:custGeom>
              <a:avLst/>
              <a:gdLst/>
              <a:ahLst/>
              <a:cxnLst/>
              <a:rect l="l" t="t" r="r" b="b"/>
              <a:pathLst>
                <a:path w="2040889" h="1236345">
                  <a:moveTo>
                    <a:pt x="0" y="617982"/>
                  </a:moveTo>
                  <a:lnTo>
                    <a:pt x="6864" y="545922"/>
                  </a:lnTo>
                  <a:lnTo>
                    <a:pt x="26947" y="476301"/>
                  </a:lnTo>
                  <a:lnTo>
                    <a:pt x="59482" y="409583"/>
                  </a:lnTo>
                  <a:lnTo>
                    <a:pt x="80180" y="377457"/>
                  </a:lnTo>
                  <a:lnTo>
                    <a:pt x="103705" y="346232"/>
                  </a:lnTo>
                  <a:lnTo>
                    <a:pt x="129960" y="315964"/>
                  </a:lnTo>
                  <a:lnTo>
                    <a:pt x="158849" y="286712"/>
                  </a:lnTo>
                  <a:lnTo>
                    <a:pt x="190278" y="258534"/>
                  </a:lnTo>
                  <a:lnTo>
                    <a:pt x="224150" y="231488"/>
                  </a:lnTo>
                  <a:lnTo>
                    <a:pt x="260370" y="205631"/>
                  </a:lnTo>
                  <a:lnTo>
                    <a:pt x="298842" y="181022"/>
                  </a:lnTo>
                  <a:lnTo>
                    <a:pt x="339470" y="157719"/>
                  </a:lnTo>
                  <a:lnTo>
                    <a:pt x="382158" y="135780"/>
                  </a:lnTo>
                  <a:lnTo>
                    <a:pt x="426812" y="115263"/>
                  </a:lnTo>
                  <a:lnTo>
                    <a:pt x="473335" y="96225"/>
                  </a:lnTo>
                  <a:lnTo>
                    <a:pt x="521631" y="78725"/>
                  </a:lnTo>
                  <a:lnTo>
                    <a:pt x="571605" y="62821"/>
                  </a:lnTo>
                  <a:lnTo>
                    <a:pt x="623161" y="48571"/>
                  </a:lnTo>
                  <a:lnTo>
                    <a:pt x="676204" y="36033"/>
                  </a:lnTo>
                  <a:lnTo>
                    <a:pt x="730638" y="25264"/>
                  </a:lnTo>
                  <a:lnTo>
                    <a:pt x="786366" y="16324"/>
                  </a:lnTo>
                  <a:lnTo>
                    <a:pt x="843294" y="9269"/>
                  </a:lnTo>
                  <a:lnTo>
                    <a:pt x="901326" y="4158"/>
                  </a:lnTo>
                  <a:lnTo>
                    <a:pt x="960366" y="1049"/>
                  </a:lnTo>
                  <a:lnTo>
                    <a:pt x="1020318" y="0"/>
                  </a:lnTo>
                  <a:lnTo>
                    <a:pt x="1080268" y="1049"/>
                  </a:lnTo>
                  <a:lnTo>
                    <a:pt x="1139307" y="4158"/>
                  </a:lnTo>
                  <a:lnTo>
                    <a:pt x="1197338" y="9269"/>
                  </a:lnTo>
                  <a:lnTo>
                    <a:pt x="1254265" y="16324"/>
                  </a:lnTo>
                  <a:lnTo>
                    <a:pt x="1309993" y="25264"/>
                  </a:lnTo>
                  <a:lnTo>
                    <a:pt x="1364426" y="36033"/>
                  </a:lnTo>
                  <a:lnTo>
                    <a:pt x="1417468" y="48571"/>
                  </a:lnTo>
                  <a:lnTo>
                    <a:pt x="1469024" y="62821"/>
                  </a:lnTo>
                  <a:lnTo>
                    <a:pt x="1518998" y="78725"/>
                  </a:lnTo>
                  <a:lnTo>
                    <a:pt x="1567295" y="96225"/>
                  </a:lnTo>
                  <a:lnTo>
                    <a:pt x="1613818" y="115263"/>
                  </a:lnTo>
                  <a:lnTo>
                    <a:pt x="1658471" y="135780"/>
                  </a:lnTo>
                  <a:lnTo>
                    <a:pt x="1701160" y="157719"/>
                  </a:lnTo>
                  <a:lnTo>
                    <a:pt x="1741789" y="181022"/>
                  </a:lnTo>
                  <a:lnTo>
                    <a:pt x="1780261" y="205631"/>
                  </a:lnTo>
                  <a:lnTo>
                    <a:pt x="1816481" y="231488"/>
                  </a:lnTo>
                  <a:lnTo>
                    <a:pt x="1850353" y="258534"/>
                  </a:lnTo>
                  <a:lnTo>
                    <a:pt x="1881783" y="286712"/>
                  </a:lnTo>
                  <a:lnTo>
                    <a:pt x="1910673" y="315964"/>
                  </a:lnTo>
                  <a:lnTo>
                    <a:pt x="1936928" y="346232"/>
                  </a:lnTo>
                  <a:lnTo>
                    <a:pt x="1960453" y="377457"/>
                  </a:lnTo>
                  <a:lnTo>
                    <a:pt x="1981152" y="409583"/>
                  </a:lnTo>
                  <a:lnTo>
                    <a:pt x="2013688" y="476301"/>
                  </a:lnTo>
                  <a:lnTo>
                    <a:pt x="2033771" y="545922"/>
                  </a:lnTo>
                  <a:lnTo>
                    <a:pt x="2040636" y="617982"/>
                  </a:lnTo>
                  <a:lnTo>
                    <a:pt x="2038903" y="654292"/>
                  </a:lnTo>
                  <a:lnTo>
                    <a:pt x="2025334" y="725199"/>
                  </a:lnTo>
                  <a:lnTo>
                    <a:pt x="1998928" y="793432"/>
                  </a:lnTo>
                  <a:lnTo>
                    <a:pt x="1960453" y="858527"/>
                  </a:lnTo>
                  <a:lnTo>
                    <a:pt x="1936928" y="889753"/>
                  </a:lnTo>
                  <a:lnTo>
                    <a:pt x="1910673" y="920021"/>
                  </a:lnTo>
                  <a:lnTo>
                    <a:pt x="1881783" y="949273"/>
                  </a:lnTo>
                  <a:lnTo>
                    <a:pt x="1850353" y="977451"/>
                  </a:lnTo>
                  <a:lnTo>
                    <a:pt x="1816481" y="1004497"/>
                  </a:lnTo>
                  <a:lnTo>
                    <a:pt x="1780261" y="1030352"/>
                  </a:lnTo>
                  <a:lnTo>
                    <a:pt x="1741789" y="1054960"/>
                  </a:lnTo>
                  <a:lnTo>
                    <a:pt x="1701160" y="1078261"/>
                  </a:lnTo>
                  <a:lnTo>
                    <a:pt x="1658471" y="1100199"/>
                  </a:lnTo>
                  <a:lnTo>
                    <a:pt x="1613818" y="1120715"/>
                  </a:lnTo>
                  <a:lnTo>
                    <a:pt x="1567295" y="1139751"/>
                  </a:lnTo>
                  <a:lnTo>
                    <a:pt x="1518998" y="1157249"/>
                  </a:lnTo>
                  <a:lnTo>
                    <a:pt x="1469024" y="1173151"/>
                  </a:lnTo>
                  <a:lnTo>
                    <a:pt x="1417468" y="1187399"/>
                  </a:lnTo>
                  <a:lnTo>
                    <a:pt x="1364426" y="1199936"/>
                  </a:lnTo>
                  <a:lnTo>
                    <a:pt x="1309993" y="1210703"/>
                  </a:lnTo>
                  <a:lnTo>
                    <a:pt x="1254265" y="1219642"/>
                  </a:lnTo>
                  <a:lnTo>
                    <a:pt x="1197338" y="1226696"/>
                  </a:lnTo>
                  <a:lnTo>
                    <a:pt x="1139307" y="1231806"/>
                  </a:lnTo>
                  <a:lnTo>
                    <a:pt x="1080268" y="1234914"/>
                  </a:lnTo>
                  <a:lnTo>
                    <a:pt x="1020318" y="1235964"/>
                  </a:lnTo>
                  <a:lnTo>
                    <a:pt x="960366" y="1234914"/>
                  </a:lnTo>
                  <a:lnTo>
                    <a:pt x="901326" y="1231806"/>
                  </a:lnTo>
                  <a:lnTo>
                    <a:pt x="843294" y="1226696"/>
                  </a:lnTo>
                  <a:lnTo>
                    <a:pt x="786366" y="1219642"/>
                  </a:lnTo>
                  <a:lnTo>
                    <a:pt x="730638" y="1210703"/>
                  </a:lnTo>
                  <a:lnTo>
                    <a:pt x="676204" y="1199936"/>
                  </a:lnTo>
                  <a:lnTo>
                    <a:pt x="623161" y="1187399"/>
                  </a:lnTo>
                  <a:lnTo>
                    <a:pt x="571605" y="1173151"/>
                  </a:lnTo>
                  <a:lnTo>
                    <a:pt x="521631" y="1157249"/>
                  </a:lnTo>
                  <a:lnTo>
                    <a:pt x="473335" y="1139751"/>
                  </a:lnTo>
                  <a:lnTo>
                    <a:pt x="426812" y="1120715"/>
                  </a:lnTo>
                  <a:lnTo>
                    <a:pt x="382158" y="1100199"/>
                  </a:lnTo>
                  <a:lnTo>
                    <a:pt x="339470" y="1078261"/>
                  </a:lnTo>
                  <a:lnTo>
                    <a:pt x="298842" y="1054960"/>
                  </a:lnTo>
                  <a:lnTo>
                    <a:pt x="260370" y="1030352"/>
                  </a:lnTo>
                  <a:lnTo>
                    <a:pt x="224150" y="1004497"/>
                  </a:lnTo>
                  <a:lnTo>
                    <a:pt x="190278" y="977451"/>
                  </a:lnTo>
                  <a:lnTo>
                    <a:pt x="158849" y="949273"/>
                  </a:lnTo>
                  <a:lnTo>
                    <a:pt x="129960" y="920021"/>
                  </a:lnTo>
                  <a:lnTo>
                    <a:pt x="103705" y="889753"/>
                  </a:lnTo>
                  <a:lnTo>
                    <a:pt x="80180" y="858527"/>
                  </a:lnTo>
                  <a:lnTo>
                    <a:pt x="59482" y="826400"/>
                  </a:lnTo>
                  <a:lnTo>
                    <a:pt x="26947" y="759678"/>
                  </a:lnTo>
                  <a:lnTo>
                    <a:pt x="6864" y="690051"/>
                  </a:lnTo>
                  <a:lnTo>
                    <a:pt x="0" y="61798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16686" y="5516981"/>
            <a:ext cx="8839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Chaptal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938004" y="963167"/>
            <a:ext cx="2049780" cy="840105"/>
            <a:chOff x="9938004" y="963167"/>
            <a:chExt cx="2049780" cy="840105"/>
          </a:xfrm>
        </p:grpSpPr>
        <p:sp>
          <p:nvSpPr>
            <p:cNvPr id="59" name="object 59"/>
            <p:cNvSpPr/>
            <p:nvPr/>
          </p:nvSpPr>
          <p:spPr>
            <a:xfrm>
              <a:off x="9944100" y="969263"/>
              <a:ext cx="2037714" cy="828040"/>
            </a:xfrm>
            <a:custGeom>
              <a:avLst/>
              <a:gdLst/>
              <a:ahLst/>
              <a:cxnLst/>
              <a:rect l="l" t="t" r="r" b="b"/>
              <a:pathLst>
                <a:path w="2037715" h="828039">
                  <a:moveTo>
                    <a:pt x="1018794" y="0"/>
                  </a:moveTo>
                  <a:lnTo>
                    <a:pt x="951814" y="880"/>
                  </a:lnTo>
                  <a:lnTo>
                    <a:pt x="885990" y="3484"/>
                  </a:lnTo>
                  <a:lnTo>
                    <a:pt x="821456" y="7759"/>
                  </a:lnTo>
                  <a:lnTo>
                    <a:pt x="758347" y="13648"/>
                  </a:lnTo>
                  <a:lnTo>
                    <a:pt x="696797" y="21098"/>
                  </a:lnTo>
                  <a:lnTo>
                    <a:pt x="636940" y="30054"/>
                  </a:lnTo>
                  <a:lnTo>
                    <a:pt x="578910" y="40461"/>
                  </a:lnTo>
                  <a:lnTo>
                    <a:pt x="522843" y="52265"/>
                  </a:lnTo>
                  <a:lnTo>
                    <a:pt x="468871" y="65411"/>
                  </a:lnTo>
                  <a:lnTo>
                    <a:pt x="417130" y="79845"/>
                  </a:lnTo>
                  <a:lnTo>
                    <a:pt x="367754" y="95512"/>
                  </a:lnTo>
                  <a:lnTo>
                    <a:pt x="320877" y="112357"/>
                  </a:lnTo>
                  <a:lnTo>
                    <a:pt x="276633" y="130327"/>
                  </a:lnTo>
                  <a:lnTo>
                    <a:pt x="235157" y="149366"/>
                  </a:lnTo>
                  <a:lnTo>
                    <a:pt x="196583" y="169420"/>
                  </a:lnTo>
                  <a:lnTo>
                    <a:pt x="161046" y="190433"/>
                  </a:lnTo>
                  <a:lnTo>
                    <a:pt x="128678" y="212353"/>
                  </a:lnTo>
                  <a:lnTo>
                    <a:pt x="73993" y="258691"/>
                  </a:lnTo>
                  <a:lnTo>
                    <a:pt x="33602" y="307997"/>
                  </a:lnTo>
                  <a:lnTo>
                    <a:pt x="8579" y="359834"/>
                  </a:lnTo>
                  <a:lnTo>
                    <a:pt x="0" y="413765"/>
                  </a:lnTo>
                  <a:lnTo>
                    <a:pt x="2167" y="440966"/>
                  </a:lnTo>
                  <a:lnTo>
                    <a:pt x="19102" y="493905"/>
                  </a:lnTo>
                  <a:lnTo>
                    <a:pt x="51944" y="544531"/>
                  </a:lnTo>
                  <a:lnTo>
                    <a:pt x="99616" y="592407"/>
                  </a:lnTo>
                  <a:lnTo>
                    <a:pt x="161046" y="637098"/>
                  </a:lnTo>
                  <a:lnTo>
                    <a:pt x="196583" y="658111"/>
                  </a:lnTo>
                  <a:lnTo>
                    <a:pt x="235157" y="678165"/>
                  </a:lnTo>
                  <a:lnTo>
                    <a:pt x="276633" y="697204"/>
                  </a:lnTo>
                  <a:lnTo>
                    <a:pt x="320877" y="715174"/>
                  </a:lnTo>
                  <a:lnTo>
                    <a:pt x="367754" y="732019"/>
                  </a:lnTo>
                  <a:lnTo>
                    <a:pt x="417130" y="747686"/>
                  </a:lnTo>
                  <a:lnTo>
                    <a:pt x="468871" y="762120"/>
                  </a:lnTo>
                  <a:lnTo>
                    <a:pt x="522843" y="775266"/>
                  </a:lnTo>
                  <a:lnTo>
                    <a:pt x="578910" y="787070"/>
                  </a:lnTo>
                  <a:lnTo>
                    <a:pt x="636940" y="797477"/>
                  </a:lnTo>
                  <a:lnTo>
                    <a:pt x="696797" y="806433"/>
                  </a:lnTo>
                  <a:lnTo>
                    <a:pt x="758347" y="813883"/>
                  </a:lnTo>
                  <a:lnTo>
                    <a:pt x="821456" y="819772"/>
                  </a:lnTo>
                  <a:lnTo>
                    <a:pt x="885990" y="824047"/>
                  </a:lnTo>
                  <a:lnTo>
                    <a:pt x="951814" y="826651"/>
                  </a:lnTo>
                  <a:lnTo>
                    <a:pt x="1018794" y="827532"/>
                  </a:lnTo>
                  <a:lnTo>
                    <a:pt x="1085773" y="826651"/>
                  </a:lnTo>
                  <a:lnTo>
                    <a:pt x="1151597" y="824047"/>
                  </a:lnTo>
                  <a:lnTo>
                    <a:pt x="1216131" y="819772"/>
                  </a:lnTo>
                  <a:lnTo>
                    <a:pt x="1279240" y="813883"/>
                  </a:lnTo>
                  <a:lnTo>
                    <a:pt x="1340790" y="806433"/>
                  </a:lnTo>
                  <a:lnTo>
                    <a:pt x="1400647" y="797477"/>
                  </a:lnTo>
                  <a:lnTo>
                    <a:pt x="1458677" y="787070"/>
                  </a:lnTo>
                  <a:lnTo>
                    <a:pt x="1514744" y="775266"/>
                  </a:lnTo>
                  <a:lnTo>
                    <a:pt x="1568716" y="762120"/>
                  </a:lnTo>
                  <a:lnTo>
                    <a:pt x="1620457" y="747686"/>
                  </a:lnTo>
                  <a:lnTo>
                    <a:pt x="1669833" y="732019"/>
                  </a:lnTo>
                  <a:lnTo>
                    <a:pt x="1716710" y="715174"/>
                  </a:lnTo>
                  <a:lnTo>
                    <a:pt x="1760954" y="697204"/>
                  </a:lnTo>
                  <a:lnTo>
                    <a:pt x="1802430" y="678165"/>
                  </a:lnTo>
                  <a:lnTo>
                    <a:pt x="1841004" y="658111"/>
                  </a:lnTo>
                  <a:lnTo>
                    <a:pt x="1876541" y="637098"/>
                  </a:lnTo>
                  <a:lnTo>
                    <a:pt x="1908909" y="615178"/>
                  </a:lnTo>
                  <a:lnTo>
                    <a:pt x="1963594" y="568840"/>
                  </a:lnTo>
                  <a:lnTo>
                    <a:pt x="2003985" y="519534"/>
                  </a:lnTo>
                  <a:lnTo>
                    <a:pt x="2029008" y="467697"/>
                  </a:lnTo>
                  <a:lnTo>
                    <a:pt x="2037588" y="413765"/>
                  </a:lnTo>
                  <a:lnTo>
                    <a:pt x="2035420" y="386565"/>
                  </a:lnTo>
                  <a:lnTo>
                    <a:pt x="2018485" y="333626"/>
                  </a:lnTo>
                  <a:lnTo>
                    <a:pt x="1985643" y="283000"/>
                  </a:lnTo>
                  <a:lnTo>
                    <a:pt x="1937971" y="235124"/>
                  </a:lnTo>
                  <a:lnTo>
                    <a:pt x="1876541" y="190433"/>
                  </a:lnTo>
                  <a:lnTo>
                    <a:pt x="1841004" y="169420"/>
                  </a:lnTo>
                  <a:lnTo>
                    <a:pt x="1802430" y="149366"/>
                  </a:lnTo>
                  <a:lnTo>
                    <a:pt x="1760954" y="130327"/>
                  </a:lnTo>
                  <a:lnTo>
                    <a:pt x="1716710" y="112357"/>
                  </a:lnTo>
                  <a:lnTo>
                    <a:pt x="1669833" y="95512"/>
                  </a:lnTo>
                  <a:lnTo>
                    <a:pt x="1620457" y="79845"/>
                  </a:lnTo>
                  <a:lnTo>
                    <a:pt x="1568716" y="65411"/>
                  </a:lnTo>
                  <a:lnTo>
                    <a:pt x="1514744" y="52265"/>
                  </a:lnTo>
                  <a:lnTo>
                    <a:pt x="1458677" y="40461"/>
                  </a:lnTo>
                  <a:lnTo>
                    <a:pt x="1400647" y="30054"/>
                  </a:lnTo>
                  <a:lnTo>
                    <a:pt x="1340790" y="21098"/>
                  </a:lnTo>
                  <a:lnTo>
                    <a:pt x="1279240" y="13648"/>
                  </a:lnTo>
                  <a:lnTo>
                    <a:pt x="1216131" y="7759"/>
                  </a:lnTo>
                  <a:lnTo>
                    <a:pt x="1151597" y="3484"/>
                  </a:lnTo>
                  <a:lnTo>
                    <a:pt x="1085773" y="880"/>
                  </a:lnTo>
                  <a:lnTo>
                    <a:pt x="1018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944100" y="969263"/>
              <a:ext cx="2037714" cy="828040"/>
            </a:xfrm>
            <a:custGeom>
              <a:avLst/>
              <a:gdLst/>
              <a:ahLst/>
              <a:cxnLst/>
              <a:rect l="l" t="t" r="r" b="b"/>
              <a:pathLst>
                <a:path w="2037715" h="828039">
                  <a:moveTo>
                    <a:pt x="0" y="413765"/>
                  </a:moveTo>
                  <a:lnTo>
                    <a:pt x="8579" y="359834"/>
                  </a:lnTo>
                  <a:lnTo>
                    <a:pt x="33602" y="307997"/>
                  </a:lnTo>
                  <a:lnTo>
                    <a:pt x="73993" y="258691"/>
                  </a:lnTo>
                  <a:lnTo>
                    <a:pt x="128678" y="212353"/>
                  </a:lnTo>
                  <a:lnTo>
                    <a:pt x="161046" y="190433"/>
                  </a:lnTo>
                  <a:lnTo>
                    <a:pt x="196583" y="169420"/>
                  </a:lnTo>
                  <a:lnTo>
                    <a:pt x="235157" y="149366"/>
                  </a:lnTo>
                  <a:lnTo>
                    <a:pt x="276633" y="130327"/>
                  </a:lnTo>
                  <a:lnTo>
                    <a:pt x="320877" y="112357"/>
                  </a:lnTo>
                  <a:lnTo>
                    <a:pt x="367754" y="95512"/>
                  </a:lnTo>
                  <a:lnTo>
                    <a:pt x="417130" y="79845"/>
                  </a:lnTo>
                  <a:lnTo>
                    <a:pt x="468871" y="65411"/>
                  </a:lnTo>
                  <a:lnTo>
                    <a:pt x="522843" y="52265"/>
                  </a:lnTo>
                  <a:lnTo>
                    <a:pt x="578910" y="40461"/>
                  </a:lnTo>
                  <a:lnTo>
                    <a:pt x="636940" y="30054"/>
                  </a:lnTo>
                  <a:lnTo>
                    <a:pt x="696797" y="21098"/>
                  </a:lnTo>
                  <a:lnTo>
                    <a:pt x="758347" y="13648"/>
                  </a:lnTo>
                  <a:lnTo>
                    <a:pt x="821456" y="7759"/>
                  </a:lnTo>
                  <a:lnTo>
                    <a:pt x="885990" y="3484"/>
                  </a:lnTo>
                  <a:lnTo>
                    <a:pt x="951814" y="880"/>
                  </a:lnTo>
                  <a:lnTo>
                    <a:pt x="1018794" y="0"/>
                  </a:lnTo>
                  <a:lnTo>
                    <a:pt x="1085773" y="880"/>
                  </a:lnTo>
                  <a:lnTo>
                    <a:pt x="1151597" y="3484"/>
                  </a:lnTo>
                  <a:lnTo>
                    <a:pt x="1216131" y="7759"/>
                  </a:lnTo>
                  <a:lnTo>
                    <a:pt x="1279240" y="13648"/>
                  </a:lnTo>
                  <a:lnTo>
                    <a:pt x="1340790" y="21098"/>
                  </a:lnTo>
                  <a:lnTo>
                    <a:pt x="1400647" y="30054"/>
                  </a:lnTo>
                  <a:lnTo>
                    <a:pt x="1458677" y="40461"/>
                  </a:lnTo>
                  <a:lnTo>
                    <a:pt x="1514744" y="52265"/>
                  </a:lnTo>
                  <a:lnTo>
                    <a:pt x="1568716" y="65411"/>
                  </a:lnTo>
                  <a:lnTo>
                    <a:pt x="1620457" y="79845"/>
                  </a:lnTo>
                  <a:lnTo>
                    <a:pt x="1669833" y="95512"/>
                  </a:lnTo>
                  <a:lnTo>
                    <a:pt x="1716710" y="112357"/>
                  </a:lnTo>
                  <a:lnTo>
                    <a:pt x="1760954" y="130327"/>
                  </a:lnTo>
                  <a:lnTo>
                    <a:pt x="1802430" y="149366"/>
                  </a:lnTo>
                  <a:lnTo>
                    <a:pt x="1841004" y="169420"/>
                  </a:lnTo>
                  <a:lnTo>
                    <a:pt x="1876541" y="190433"/>
                  </a:lnTo>
                  <a:lnTo>
                    <a:pt x="1908909" y="212353"/>
                  </a:lnTo>
                  <a:lnTo>
                    <a:pt x="1963594" y="258691"/>
                  </a:lnTo>
                  <a:lnTo>
                    <a:pt x="2003985" y="307997"/>
                  </a:lnTo>
                  <a:lnTo>
                    <a:pt x="2029008" y="359834"/>
                  </a:lnTo>
                  <a:lnTo>
                    <a:pt x="2037588" y="413765"/>
                  </a:lnTo>
                  <a:lnTo>
                    <a:pt x="2035420" y="440966"/>
                  </a:lnTo>
                  <a:lnTo>
                    <a:pt x="2018485" y="493905"/>
                  </a:lnTo>
                  <a:lnTo>
                    <a:pt x="1985643" y="544531"/>
                  </a:lnTo>
                  <a:lnTo>
                    <a:pt x="1937971" y="592407"/>
                  </a:lnTo>
                  <a:lnTo>
                    <a:pt x="1876541" y="637098"/>
                  </a:lnTo>
                  <a:lnTo>
                    <a:pt x="1841004" y="658111"/>
                  </a:lnTo>
                  <a:lnTo>
                    <a:pt x="1802430" y="678165"/>
                  </a:lnTo>
                  <a:lnTo>
                    <a:pt x="1760954" y="697204"/>
                  </a:lnTo>
                  <a:lnTo>
                    <a:pt x="1716710" y="715174"/>
                  </a:lnTo>
                  <a:lnTo>
                    <a:pt x="1669833" y="732019"/>
                  </a:lnTo>
                  <a:lnTo>
                    <a:pt x="1620457" y="747686"/>
                  </a:lnTo>
                  <a:lnTo>
                    <a:pt x="1568716" y="762120"/>
                  </a:lnTo>
                  <a:lnTo>
                    <a:pt x="1514744" y="775266"/>
                  </a:lnTo>
                  <a:lnTo>
                    <a:pt x="1458677" y="787070"/>
                  </a:lnTo>
                  <a:lnTo>
                    <a:pt x="1400647" y="797477"/>
                  </a:lnTo>
                  <a:lnTo>
                    <a:pt x="1340790" y="806433"/>
                  </a:lnTo>
                  <a:lnTo>
                    <a:pt x="1279240" y="813883"/>
                  </a:lnTo>
                  <a:lnTo>
                    <a:pt x="1216131" y="819772"/>
                  </a:lnTo>
                  <a:lnTo>
                    <a:pt x="1151597" y="824047"/>
                  </a:lnTo>
                  <a:lnTo>
                    <a:pt x="1085773" y="826651"/>
                  </a:lnTo>
                  <a:lnTo>
                    <a:pt x="1018794" y="827532"/>
                  </a:lnTo>
                  <a:lnTo>
                    <a:pt x="951814" y="826651"/>
                  </a:lnTo>
                  <a:lnTo>
                    <a:pt x="885990" y="824047"/>
                  </a:lnTo>
                  <a:lnTo>
                    <a:pt x="821456" y="819772"/>
                  </a:lnTo>
                  <a:lnTo>
                    <a:pt x="758347" y="813883"/>
                  </a:lnTo>
                  <a:lnTo>
                    <a:pt x="696797" y="806433"/>
                  </a:lnTo>
                  <a:lnTo>
                    <a:pt x="636940" y="797477"/>
                  </a:lnTo>
                  <a:lnTo>
                    <a:pt x="578910" y="787070"/>
                  </a:lnTo>
                  <a:lnTo>
                    <a:pt x="522843" y="775266"/>
                  </a:lnTo>
                  <a:lnTo>
                    <a:pt x="468871" y="762120"/>
                  </a:lnTo>
                  <a:lnTo>
                    <a:pt x="417130" y="747686"/>
                  </a:lnTo>
                  <a:lnTo>
                    <a:pt x="367754" y="732019"/>
                  </a:lnTo>
                  <a:lnTo>
                    <a:pt x="320877" y="715174"/>
                  </a:lnTo>
                  <a:lnTo>
                    <a:pt x="276633" y="697204"/>
                  </a:lnTo>
                  <a:lnTo>
                    <a:pt x="235157" y="678165"/>
                  </a:lnTo>
                  <a:lnTo>
                    <a:pt x="196583" y="658111"/>
                  </a:lnTo>
                  <a:lnTo>
                    <a:pt x="161046" y="637098"/>
                  </a:lnTo>
                  <a:lnTo>
                    <a:pt x="128678" y="615178"/>
                  </a:lnTo>
                  <a:lnTo>
                    <a:pt x="73993" y="568840"/>
                  </a:lnTo>
                  <a:lnTo>
                    <a:pt x="33602" y="519534"/>
                  </a:lnTo>
                  <a:lnTo>
                    <a:pt x="8579" y="467697"/>
                  </a:lnTo>
                  <a:lnTo>
                    <a:pt x="0" y="4137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295381" y="993774"/>
            <a:ext cx="13392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433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Bréhoulou (Fouesnant)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0084307" y="5074920"/>
            <a:ext cx="2049780" cy="1318260"/>
            <a:chOff x="10084307" y="5074920"/>
            <a:chExt cx="2049780" cy="1318260"/>
          </a:xfrm>
        </p:grpSpPr>
        <p:sp>
          <p:nvSpPr>
            <p:cNvPr id="63" name="object 63"/>
            <p:cNvSpPr/>
            <p:nvPr/>
          </p:nvSpPr>
          <p:spPr>
            <a:xfrm>
              <a:off x="10090403" y="5081016"/>
              <a:ext cx="2037714" cy="1306195"/>
            </a:xfrm>
            <a:custGeom>
              <a:avLst/>
              <a:gdLst/>
              <a:ahLst/>
              <a:cxnLst/>
              <a:rect l="l" t="t" r="r" b="b"/>
              <a:pathLst>
                <a:path w="2037715" h="1306195">
                  <a:moveTo>
                    <a:pt x="1018794" y="0"/>
                  </a:moveTo>
                  <a:lnTo>
                    <a:pt x="960986" y="1033"/>
                  </a:lnTo>
                  <a:lnTo>
                    <a:pt x="904025" y="4098"/>
                  </a:lnTo>
                  <a:lnTo>
                    <a:pt x="847994" y="9137"/>
                  </a:lnTo>
                  <a:lnTo>
                    <a:pt x="792981" y="16098"/>
                  </a:lnTo>
                  <a:lnTo>
                    <a:pt x="739072" y="24923"/>
                  </a:lnTo>
                  <a:lnTo>
                    <a:pt x="686352" y="35559"/>
                  </a:lnTo>
                  <a:lnTo>
                    <a:pt x="634908" y="47950"/>
                  </a:lnTo>
                  <a:lnTo>
                    <a:pt x="584825" y="62041"/>
                  </a:lnTo>
                  <a:lnTo>
                    <a:pt x="536190" y="77776"/>
                  </a:lnTo>
                  <a:lnTo>
                    <a:pt x="489088" y="95102"/>
                  </a:lnTo>
                  <a:lnTo>
                    <a:pt x="443606" y="113962"/>
                  </a:lnTo>
                  <a:lnTo>
                    <a:pt x="399830" y="134301"/>
                  </a:lnTo>
                  <a:lnTo>
                    <a:pt x="357846" y="156065"/>
                  </a:lnTo>
                  <a:lnTo>
                    <a:pt x="317740" y="179199"/>
                  </a:lnTo>
                  <a:lnTo>
                    <a:pt x="279597" y="203646"/>
                  </a:lnTo>
                  <a:lnTo>
                    <a:pt x="243505" y="229352"/>
                  </a:lnTo>
                  <a:lnTo>
                    <a:pt x="209549" y="256263"/>
                  </a:lnTo>
                  <a:lnTo>
                    <a:pt x="177814" y="284322"/>
                  </a:lnTo>
                  <a:lnTo>
                    <a:pt x="148388" y="313475"/>
                  </a:lnTo>
                  <a:lnTo>
                    <a:pt x="121356" y="343667"/>
                  </a:lnTo>
                  <a:lnTo>
                    <a:pt x="96804" y="374842"/>
                  </a:lnTo>
                  <a:lnTo>
                    <a:pt x="74818" y="406945"/>
                  </a:lnTo>
                  <a:lnTo>
                    <a:pt x="55484" y="439922"/>
                  </a:lnTo>
                  <a:lnTo>
                    <a:pt x="25118" y="508274"/>
                  </a:lnTo>
                  <a:lnTo>
                    <a:pt x="6394" y="579458"/>
                  </a:lnTo>
                  <a:lnTo>
                    <a:pt x="0" y="653033"/>
                  </a:lnTo>
                  <a:lnTo>
                    <a:pt x="1612" y="690090"/>
                  </a:lnTo>
                  <a:lnTo>
                    <a:pt x="14258" y="762521"/>
                  </a:lnTo>
                  <a:lnTo>
                    <a:pt x="38889" y="832342"/>
                  </a:lnTo>
                  <a:lnTo>
                    <a:pt x="74818" y="899111"/>
                  </a:lnTo>
                  <a:lnTo>
                    <a:pt x="96804" y="931214"/>
                  </a:lnTo>
                  <a:lnTo>
                    <a:pt x="121356" y="962389"/>
                  </a:lnTo>
                  <a:lnTo>
                    <a:pt x="148388" y="992581"/>
                  </a:lnTo>
                  <a:lnTo>
                    <a:pt x="177814" y="1021734"/>
                  </a:lnTo>
                  <a:lnTo>
                    <a:pt x="209549" y="1049793"/>
                  </a:lnTo>
                  <a:lnTo>
                    <a:pt x="243505" y="1076704"/>
                  </a:lnTo>
                  <a:lnTo>
                    <a:pt x="279597" y="1102411"/>
                  </a:lnTo>
                  <a:lnTo>
                    <a:pt x="317740" y="1126859"/>
                  </a:lnTo>
                  <a:lnTo>
                    <a:pt x="357846" y="1149993"/>
                  </a:lnTo>
                  <a:lnTo>
                    <a:pt x="399830" y="1171758"/>
                  </a:lnTo>
                  <a:lnTo>
                    <a:pt x="443606" y="1192098"/>
                  </a:lnTo>
                  <a:lnTo>
                    <a:pt x="489088" y="1210959"/>
                  </a:lnTo>
                  <a:lnTo>
                    <a:pt x="536190" y="1228285"/>
                  </a:lnTo>
                  <a:lnTo>
                    <a:pt x="584825" y="1244022"/>
                  </a:lnTo>
                  <a:lnTo>
                    <a:pt x="634908" y="1258114"/>
                  </a:lnTo>
                  <a:lnTo>
                    <a:pt x="686352" y="1270505"/>
                  </a:lnTo>
                  <a:lnTo>
                    <a:pt x="739072" y="1281142"/>
                  </a:lnTo>
                  <a:lnTo>
                    <a:pt x="792981" y="1289968"/>
                  </a:lnTo>
                  <a:lnTo>
                    <a:pt x="847994" y="1296929"/>
                  </a:lnTo>
                  <a:lnTo>
                    <a:pt x="904025" y="1301969"/>
                  </a:lnTo>
                  <a:lnTo>
                    <a:pt x="960986" y="1305034"/>
                  </a:lnTo>
                  <a:lnTo>
                    <a:pt x="1018794" y="1306067"/>
                  </a:lnTo>
                  <a:lnTo>
                    <a:pt x="1076601" y="1305034"/>
                  </a:lnTo>
                  <a:lnTo>
                    <a:pt x="1133562" y="1301969"/>
                  </a:lnTo>
                  <a:lnTo>
                    <a:pt x="1189593" y="1296929"/>
                  </a:lnTo>
                  <a:lnTo>
                    <a:pt x="1244606" y="1289968"/>
                  </a:lnTo>
                  <a:lnTo>
                    <a:pt x="1298515" y="1281142"/>
                  </a:lnTo>
                  <a:lnTo>
                    <a:pt x="1351235" y="1270505"/>
                  </a:lnTo>
                  <a:lnTo>
                    <a:pt x="1402679" y="1258114"/>
                  </a:lnTo>
                  <a:lnTo>
                    <a:pt x="1452762" y="1244022"/>
                  </a:lnTo>
                  <a:lnTo>
                    <a:pt x="1501397" y="1228285"/>
                  </a:lnTo>
                  <a:lnTo>
                    <a:pt x="1548499" y="1210959"/>
                  </a:lnTo>
                  <a:lnTo>
                    <a:pt x="1593981" y="1192098"/>
                  </a:lnTo>
                  <a:lnTo>
                    <a:pt x="1637757" y="1171758"/>
                  </a:lnTo>
                  <a:lnTo>
                    <a:pt x="1679741" y="1149993"/>
                  </a:lnTo>
                  <a:lnTo>
                    <a:pt x="1719847" y="1126859"/>
                  </a:lnTo>
                  <a:lnTo>
                    <a:pt x="1757990" y="1102411"/>
                  </a:lnTo>
                  <a:lnTo>
                    <a:pt x="1794082" y="1076704"/>
                  </a:lnTo>
                  <a:lnTo>
                    <a:pt x="1828038" y="1049793"/>
                  </a:lnTo>
                  <a:lnTo>
                    <a:pt x="1859773" y="1021734"/>
                  </a:lnTo>
                  <a:lnTo>
                    <a:pt x="1889199" y="992581"/>
                  </a:lnTo>
                  <a:lnTo>
                    <a:pt x="1916231" y="962389"/>
                  </a:lnTo>
                  <a:lnTo>
                    <a:pt x="1940783" y="931214"/>
                  </a:lnTo>
                  <a:lnTo>
                    <a:pt x="1962769" y="899111"/>
                  </a:lnTo>
                  <a:lnTo>
                    <a:pt x="1982103" y="866136"/>
                  </a:lnTo>
                  <a:lnTo>
                    <a:pt x="2012469" y="797785"/>
                  </a:lnTo>
                  <a:lnTo>
                    <a:pt x="2031193" y="726604"/>
                  </a:lnTo>
                  <a:lnTo>
                    <a:pt x="2037588" y="653033"/>
                  </a:lnTo>
                  <a:lnTo>
                    <a:pt x="2035975" y="615975"/>
                  </a:lnTo>
                  <a:lnTo>
                    <a:pt x="2023329" y="543540"/>
                  </a:lnTo>
                  <a:lnTo>
                    <a:pt x="1998698" y="473716"/>
                  </a:lnTo>
                  <a:lnTo>
                    <a:pt x="1962769" y="406945"/>
                  </a:lnTo>
                  <a:lnTo>
                    <a:pt x="1940783" y="374842"/>
                  </a:lnTo>
                  <a:lnTo>
                    <a:pt x="1916231" y="343667"/>
                  </a:lnTo>
                  <a:lnTo>
                    <a:pt x="1889199" y="313475"/>
                  </a:lnTo>
                  <a:lnTo>
                    <a:pt x="1859773" y="284322"/>
                  </a:lnTo>
                  <a:lnTo>
                    <a:pt x="1828038" y="256263"/>
                  </a:lnTo>
                  <a:lnTo>
                    <a:pt x="1794082" y="229352"/>
                  </a:lnTo>
                  <a:lnTo>
                    <a:pt x="1757990" y="203646"/>
                  </a:lnTo>
                  <a:lnTo>
                    <a:pt x="1719847" y="179199"/>
                  </a:lnTo>
                  <a:lnTo>
                    <a:pt x="1679741" y="156065"/>
                  </a:lnTo>
                  <a:lnTo>
                    <a:pt x="1637757" y="134301"/>
                  </a:lnTo>
                  <a:lnTo>
                    <a:pt x="1593981" y="113962"/>
                  </a:lnTo>
                  <a:lnTo>
                    <a:pt x="1548499" y="95102"/>
                  </a:lnTo>
                  <a:lnTo>
                    <a:pt x="1501397" y="77776"/>
                  </a:lnTo>
                  <a:lnTo>
                    <a:pt x="1452762" y="62041"/>
                  </a:lnTo>
                  <a:lnTo>
                    <a:pt x="1402679" y="47950"/>
                  </a:lnTo>
                  <a:lnTo>
                    <a:pt x="1351235" y="35559"/>
                  </a:lnTo>
                  <a:lnTo>
                    <a:pt x="1298515" y="24923"/>
                  </a:lnTo>
                  <a:lnTo>
                    <a:pt x="1244606" y="16098"/>
                  </a:lnTo>
                  <a:lnTo>
                    <a:pt x="1189593" y="9137"/>
                  </a:lnTo>
                  <a:lnTo>
                    <a:pt x="1133562" y="4098"/>
                  </a:lnTo>
                  <a:lnTo>
                    <a:pt x="1076601" y="1033"/>
                  </a:lnTo>
                  <a:lnTo>
                    <a:pt x="1018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90403" y="5081016"/>
              <a:ext cx="2037714" cy="1306195"/>
            </a:xfrm>
            <a:custGeom>
              <a:avLst/>
              <a:gdLst/>
              <a:ahLst/>
              <a:cxnLst/>
              <a:rect l="l" t="t" r="r" b="b"/>
              <a:pathLst>
                <a:path w="2037715" h="1306195">
                  <a:moveTo>
                    <a:pt x="0" y="653033"/>
                  </a:moveTo>
                  <a:lnTo>
                    <a:pt x="6394" y="579458"/>
                  </a:lnTo>
                  <a:lnTo>
                    <a:pt x="25118" y="508274"/>
                  </a:lnTo>
                  <a:lnTo>
                    <a:pt x="55484" y="439922"/>
                  </a:lnTo>
                  <a:lnTo>
                    <a:pt x="74818" y="406945"/>
                  </a:lnTo>
                  <a:lnTo>
                    <a:pt x="96804" y="374842"/>
                  </a:lnTo>
                  <a:lnTo>
                    <a:pt x="121356" y="343667"/>
                  </a:lnTo>
                  <a:lnTo>
                    <a:pt x="148388" y="313475"/>
                  </a:lnTo>
                  <a:lnTo>
                    <a:pt x="177814" y="284322"/>
                  </a:lnTo>
                  <a:lnTo>
                    <a:pt x="209549" y="256263"/>
                  </a:lnTo>
                  <a:lnTo>
                    <a:pt x="243505" y="229352"/>
                  </a:lnTo>
                  <a:lnTo>
                    <a:pt x="279597" y="203646"/>
                  </a:lnTo>
                  <a:lnTo>
                    <a:pt x="317740" y="179199"/>
                  </a:lnTo>
                  <a:lnTo>
                    <a:pt x="357846" y="156065"/>
                  </a:lnTo>
                  <a:lnTo>
                    <a:pt x="399830" y="134301"/>
                  </a:lnTo>
                  <a:lnTo>
                    <a:pt x="443606" y="113962"/>
                  </a:lnTo>
                  <a:lnTo>
                    <a:pt x="489088" y="95102"/>
                  </a:lnTo>
                  <a:lnTo>
                    <a:pt x="536190" y="77776"/>
                  </a:lnTo>
                  <a:lnTo>
                    <a:pt x="584825" y="62041"/>
                  </a:lnTo>
                  <a:lnTo>
                    <a:pt x="634908" y="47950"/>
                  </a:lnTo>
                  <a:lnTo>
                    <a:pt x="686352" y="35559"/>
                  </a:lnTo>
                  <a:lnTo>
                    <a:pt x="739072" y="24923"/>
                  </a:lnTo>
                  <a:lnTo>
                    <a:pt x="792981" y="16098"/>
                  </a:lnTo>
                  <a:lnTo>
                    <a:pt x="847994" y="9137"/>
                  </a:lnTo>
                  <a:lnTo>
                    <a:pt x="904025" y="4098"/>
                  </a:lnTo>
                  <a:lnTo>
                    <a:pt x="960986" y="1033"/>
                  </a:lnTo>
                  <a:lnTo>
                    <a:pt x="1018794" y="0"/>
                  </a:lnTo>
                  <a:lnTo>
                    <a:pt x="1076601" y="1033"/>
                  </a:lnTo>
                  <a:lnTo>
                    <a:pt x="1133562" y="4098"/>
                  </a:lnTo>
                  <a:lnTo>
                    <a:pt x="1189593" y="9137"/>
                  </a:lnTo>
                  <a:lnTo>
                    <a:pt x="1244606" y="16098"/>
                  </a:lnTo>
                  <a:lnTo>
                    <a:pt x="1298515" y="24923"/>
                  </a:lnTo>
                  <a:lnTo>
                    <a:pt x="1351235" y="35559"/>
                  </a:lnTo>
                  <a:lnTo>
                    <a:pt x="1402679" y="47950"/>
                  </a:lnTo>
                  <a:lnTo>
                    <a:pt x="1452762" y="62041"/>
                  </a:lnTo>
                  <a:lnTo>
                    <a:pt x="1501397" y="77776"/>
                  </a:lnTo>
                  <a:lnTo>
                    <a:pt x="1548499" y="95102"/>
                  </a:lnTo>
                  <a:lnTo>
                    <a:pt x="1593981" y="113962"/>
                  </a:lnTo>
                  <a:lnTo>
                    <a:pt x="1637757" y="134301"/>
                  </a:lnTo>
                  <a:lnTo>
                    <a:pt x="1679741" y="156065"/>
                  </a:lnTo>
                  <a:lnTo>
                    <a:pt x="1719847" y="179199"/>
                  </a:lnTo>
                  <a:lnTo>
                    <a:pt x="1757990" y="203646"/>
                  </a:lnTo>
                  <a:lnTo>
                    <a:pt x="1794082" y="229352"/>
                  </a:lnTo>
                  <a:lnTo>
                    <a:pt x="1828038" y="256263"/>
                  </a:lnTo>
                  <a:lnTo>
                    <a:pt x="1859773" y="284322"/>
                  </a:lnTo>
                  <a:lnTo>
                    <a:pt x="1889199" y="313475"/>
                  </a:lnTo>
                  <a:lnTo>
                    <a:pt x="1916231" y="343667"/>
                  </a:lnTo>
                  <a:lnTo>
                    <a:pt x="1940783" y="374842"/>
                  </a:lnTo>
                  <a:lnTo>
                    <a:pt x="1962769" y="406945"/>
                  </a:lnTo>
                  <a:lnTo>
                    <a:pt x="1982103" y="439922"/>
                  </a:lnTo>
                  <a:lnTo>
                    <a:pt x="2012469" y="508274"/>
                  </a:lnTo>
                  <a:lnTo>
                    <a:pt x="2031193" y="579458"/>
                  </a:lnTo>
                  <a:lnTo>
                    <a:pt x="2037588" y="653033"/>
                  </a:lnTo>
                  <a:lnTo>
                    <a:pt x="2035975" y="690090"/>
                  </a:lnTo>
                  <a:lnTo>
                    <a:pt x="2023329" y="762521"/>
                  </a:lnTo>
                  <a:lnTo>
                    <a:pt x="1998698" y="832342"/>
                  </a:lnTo>
                  <a:lnTo>
                    <a:pt x="1962769" y="899111"/>
                  </a:lnTo>
                  <a:lnTo>
                    <a:pt x="1940783" y="931214"/>
                  </a:lnTo>
                  <a:lnTo>
                    <a:pt x="1916231" y="962389"/>
                  </a:lnTo>
                  <a:lnTo>
                    <a:pt x="1889199" y="992581"/>
                  </a:lnTo>
                  <a:lnTo>
                    <a:pt x="1859773" y="1021734"/>
                  </a:lnTo>
                  <a:lnTo>
                    <a:pt x="1828038" y="1049793"/>
                  </a:lnTo>
                  <a:lnTo>
                    <a:pt x="1794082" y="1076704"/>
                  </a:lnTo>
                  <a:lnTo>
                    <a:pt x="1757990" y="1102411"/>
                  </a:lnTo>
                  <a:lnTo>
                    <a:pt x="1719847" y="1126859"/>
                  </a:lnTo>
                  <a:lnTo>
                    <a:pt x="1679741" y="1149993"/>
                  </a:lnTo>
                  <a:lnTo>
                    <a:pt x="1637757" y="1171758"/>
                  </a:lnTo>
                  <a:lnTo>
                    <a:pt x="1593981" y="1192098"/>
                  </a:lnTo>
                  <a:lnTo>
                    <a:pt x="1548499" y="1210959"/>
                  </a:lnTo>
                  <a:lnTo>
                    <a:pt x="1501397" y="1228285"/>
                  </a:lnTo>
                  <a:lnTo>
                    <a:pt x="1452762" y="1244022"/>
                  </a:lnTo>
                  <a:lnTo>
                    <a:pt x="1402679" y="1258114"/>
                  </a:lnTo>
                  <a:lnTo>
                    <a:pt x="1351235" y="1270505"/>
                  </a:lnTo>
                  <a:lnTo>
                    <a:pt x="1298515" y="1281142"/>
                  </a:lnTo>
                  <a:lnTo>
                    <a:pt x="1244606" y="1289968"/>
                  </a:lnTo>
                  <a:lnTo>
                    <a:pt x="1189593" y="1296929"/>
                  </a:lnTo>
                  <a:lnTo>
                    <a:pt x="1133562" y="1301969"/>
                  </a:lnTo>
                  <a:lnTo>
                    <a:pt x="1076601" y="1305034"/>
                  </a:lnTo>
                  <a:lnTo>
                    <a:pt x="1018794" y="1306067"/>
                  </a:lnTo>
                  <a:lnTo>
                    <a:pt x="960986" y="1305034"/>
                  </a:lnTo>
                  <a:lnTo>
                    <a:pt x="904025" y="1301969"/>
                  </a:lnTo>
                  <a:lnTo>
                    <a:pt x="847994" y="1296929"/>
                  </a:lnTo>
                  <a:lnTo>
                    <a:pt x="792981" y="1289968"/>
                  </a:lnTo>
                  <a:lnTo>
                    <a:pt x="739072" y="1281142"/>
                  </a:lnTo>
                  <a:lnTo>
                    <a:pt x="686352" y="1270505"/>
                  </a:lnTo>
                  <a:lnTo>
                    <a:pt x="634908" y="1258114"/>
                  </a:lnTo>
                  <a:lnTo>
                    <a:pt x="584825" y="1244022"/>
                  </a:lnTo>
                  <a:lnTo>
                    <a:pt x="536190" y="1228285"/>
                  </a:lnTo>
                  <a:lnTo>
                    <a:pt x="489088" y="1210959"/>
                  </a:lnTo>
                  <a:lnTo>
                    <a:pt x="443606" y="1192098"/>
                  </a:lnTo>
                  <a:lnTo>
                    <a:pt x="399830" y="1171758"/>
                  </a:lnTo>
                  <a:lnTo>
                    <a:pt x="357846" y="1149993"/>
                  </a:lnTo>
                  <a:lnTo>
                    <a:pt x="317740" y="1126859"/>
                  </a:lnTo>
                  <a:lnTo>
                    <a:pt x="279597" y="1102411"/>
                  </a:lnTo>
                  <a:lnTo>
                    <a:pt x="243505" y="1076704"/>
                  </a:lnTo>
                  <a:lnTo>
                    <a:pt x="209549" y="1049793"/>
                  </a:lnTo>
                  <a:lnTo>
                    <a:pt x="177814" y="1021734"/>
                  </a:lnTo>
                  <a:lnTo>
                    <a:pt x="148388" y="992581"/>
                  </a:lnTo>
                  <a:lnTo>
                    <a:pt x="121356" y="962389"/>
                  </a:lnTo>
                  <a:lnTo>
                    <a:pt x="96804" y="931214"/>
                  </a:lnTo>
                  <a:lnTo>
                    <a:pt x="74818" y="899111"/>
                  </a:lnTo>
                  <a:lnTo>
                    <a:pt x="55484" y="866136"/>
                  </a:lnTo>
                  <a:lnTo>
                    <a:pt x="25118" y="797785"/>
                  </a:lnTo>
                  <a:lnTo>
                    <a:pt x="6394" y="726604"/>
                  </a:lnTo>
                  <a:lnTo>
                    <a:pt x="0" y="653033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10094976" y="3710940"/>
            <a:ext cx="2101850" cy="1153795"/>
            <a:chOff x="10094976" y="3710940"/>
            <a:chExt cx="2101850" cy="1153795"/>
          </a:xfrm>
        </p:grpSpPr>
        <p:sp>
          <p:nvSpPr>
            <p:cNvPr id="66" name="object 66"/>
            <p:cNvSpPr/>
            <p:nvPr/>
          </p:nvSpPr>
          <p:spPr>
            <a:xfrm>
              <a:off x="10101072" y="3717036"/>
              <a:ext cx="2089785" cy="1141730"/>
            </a:xfrm>
            <a:custGeom>
              <a:avLst/>
              <a:gdLst/>
              <a:ahLst/>
              <a:cxnLst/>
              <a:rect l="l" t="t" r="r" b="b"/>
              <a:pathLst>
                <a:path w="2089784" h="1141729">
                  <a:moveTo>
                    <a:pt x="1044701" y="0"/>
                  </a:moveTo>
                  <a:lnTo>
                    <a:pt x="983319" y="968"/>
                  </a:lnTo>
                  <a:lnTo>
                    <a:pt x="922869" y="3839"/>
                  </a:lnTo>
                  <a:lnTo>
                    <a:pt x="863452" y="8559"/>
                  </a:lnTo>
                  <a:lnTo>
                    <a:pt x="805165" y="15073"/>
                  </a:lnTo>
                  <a:lnTo>
                    <a:pt x="748105" y="23329"/>
                  </a:lnTo>
                  <a:lnTo>
                    <a:pt x="692371" y="33272"/>
                  </a:lnTo>
                  <a:lnTo>
                    <a:pt x="638061" y="44850"/>
                  </a:lnTo>
                  <a:lnTo>
                    <a:pt x="585273" y="58009"/>
                  </a:lnTo>
                  <a:lnTo>
                    <a:pt x="534105" y="72695"/>
                  </a:lnTo>
                  <a:lnTo>
                    <a:pt x="484654" y="88856"/>
                  </a:lnTo>
                  <a:lnTo>
                    <a:pt x="437020" y="106436"/>
                  </a:lnTo>
                  <a:lnTo>
                    <a:pt x="391299" y="125383"/>
                  </a:lnTo>
                  <a:lnTo>
                    <a:pt x="347590" y="145643"/>
                  </a:lnTo>
                  <a:lnTo>
                    <a:pt x="305990" y="167163"/>
                  </a:lnTo>
                  <a:lnTo>
                    <a:pt x="266598" y="189889"/>
                  </a:lnTo>
                  <a:lnTo>
                    <a:pt x="229513" y="213768"/>
                  </a:lnTo>
                  <a:lnTo>
                    <a:pt x="194830" y="238746"/>
                  </a:lnTo>
                  <a:lnTo>
                    <a:pt x="162650" y="264770"/>
                  </a:lnTo>
                  <a:lnTo>
                    <a:pt x="133069" y="291785"/>
                  </a:lnTo>
                  <a:lnTo>
                    <a:pt x="106186" y="319740"/>
                  </a:lnTo>
                  <a:lnTo>
                    <a:pt x="60905" y="378249"/>
                  </a:lnTo>
                  <a:lnTo>
                    <a:pt x="27591" y="439871"/>
                  </a:lnTo>
                  <a:lnTo>
                    <a:pt x="7028" y="504177"/>
                  </a:lnTo>
                  <a:lnTo>
                    <a:pt x="0" y="570738"/>
                  </a:lnTo>
                  <a:lnTo>
                    <a:pt x="1773" y="604273"/>
                  </a:lnTo>
                  <a:lnTo>
                    <a:pt x="15667" y="669760"/>
                  </a:lnTo>
                  <a:lnTo>
                    <a:pt x="42704" y="732777"/>
                  </a:lnTo>
                  <a:lnTo>
                    <a:pt x="82099" y="792896"/>
                  </a:lnTo>
                  <a:lnTo>
                    <a:pt x="133069" y="849690"/>
                  </a:lnTo>
                  <a:lnTo>
                    <a:pt x="162650" y="876705"/>
                  </a:lnTo>
                  <a:lnTo>
                    <a:pt x="194830" y="902729"/>
                  </a:lnTo>
                  <a:lnTo>
                    <a:pt x="229513" y="927707"/>
                  </a:lnTo>
                  <a:lnTo>
                    <a:pt x="266598" y="951586"/>
                  </a:lnTo>
                  <a:lnTo>
                    <a:pt x="305990" y="974312"/>
                  </a:lnTo>
                  <a:lnTo>
                    <a:pt x="347590" y="995832"/>
                  </a:lnTo>
                  <a:lnTo>
                    <a:pt x="391299" y="1016092"/>
                  </a:lnTo>
                  <a:lnTo>
                    <a:pt x="437020" y="1035039"/>
                  </a:lnTo>
                  <a:lnTo>
                    <a:pt x="484654" y="1052619"/>
                  </a:lnTo>
                  <a:lnTo>
                    <a:pt x="534105" y="1068780"/>
                  </a:lnTo>
                  <a:lnTo>
                    <a:pt x="585273" y="1083466"/>
                  </a:lnTo>
                  <a:lnTo>
                    <a:pt x="638061" y="1096625"/>
                  </a:lnTo>
                  <a:lnTo>
                    <a:pt x="692371" y="1108203"/>
                  </a:lnTo>
                  <a:lnTo>
                    <a:pt x="748105" y="1118146"/>
                  </a:lnTo>
                  <a:lnTo>
                    <a:pt x="805165" y="1126402"/>
                  </a:lnTo>
                  <a:lnTo>
                    <a:pt x="863452" y="1132916"/>
                  </a:lnTo>
                  <a:lnTo>
                    <a:pt x="922869" y="1137636"/>
                  </a:lnTo>
                  <a:lnTo>
                    <a:pt x="983319" y="1140507"/>
                  </a:lnTo>
                  <a:lnTo>
                    <a:pt x="1044701" y="1141476"/>
                  </a:lnTo>
                  <a:lnTo>
                    <a:pt x="1106084" y="1140507"/>
                  </a:lnTo>
                  <a:lnTo>
                    <a:pt x="1166534" y="1137636"/>
                  </a:lnTo>
                  <a:lnTo>
                    <a:pt x="1225951" y="1132916"/>
                  </a:lnTo>
                  <a:lnTo>
                    <a:pt x="1284238" y="1126402"/>
                  </a:lnTo>
                  <a:lnTo>
                    <a:pt x="1341298" y="1118146"/>
                  </a:lnTo>
                  <a:lnTo>
                    <a:pt x="1397032" y="1108203"/>
                  </a:lnTo>
                  <a:lnTo>
                    <a:pt x="1451342" y="1096625"/>
                  </a:lnTo>
                  <a:lnTo>
                    <a:pt x="1504130" y="1083466"/>
                  </a:lnTo>
                  <a:lnTo>
                    <a:pt x="1555298" y="1068780"/>
                  </a:lnTo>
                  <a:lnTo>
                    <a:pt x="1604749" y="1052619"/>
                  </a:lnTo>
                  <a:lnTo>
                    <a:pt x="1652383" y="1035039"/>
                  </a:lnTo>
                  <a:lnTo>
                    <a:pt x="1698104" y="1016092"/>
                  </a:lnTo>
                  <a:lnTo>
                    <a:pt x="1741813" y="995832"/>
                  </a:lnTo>
                  <a:lnTo>
                    <a:pt x="1783413" y="974312"/>
                  </a:lnTo>
                  <a:lnTo>
                    <a:pt x="1822805" y="951586"/>
                  </a:lnTo>
                  <a:lnTo>
                    <a:pt x="1859890" y="927707"/>
                  </a:lnTo>
                  <a:lnTo>
                    <a:pt x="1894573" y="902729"/>
                  </a:lnTo>
                  <a:lnTo>
                    <a:pt x="1926753" y="876705"/>
                  </a:lnTo>
                  <a:lnTo>
                    <a:pt x="1956334" y="849690"/>
                  </a:lnTo>
                  <a:lnTo>
                    <a:pt x="1983217" y="821735"/>
                  </a:lnTo>
                  <a:lnTo>
                    <a:pt x="2028498" y="763226"/>
                  </a:lnTo>
                  <a:lnTo>
                    <a:pt x="2061812" y="701604"/>
                  </a:lnTo>
                  <a:lnTo>
                    <a:pt x="2082375" y="637298"/>
                  </a:lnTo>
                  <a:lnTo>
                    <a:pt x="2089403" y="570738"/>
                  </a:lnTo>
                  <a:lnTo>
                    <a:pt x="2087630" y="537202"/>
                  </a:lnTo>
                  <a:lnTo>
                    <a:pt x="2073736" y="471715"/>
                  </a:lnTo>
                  <a:lnTo>
                    <a:pt x="2046699" y="408698"/>
                  </a:lnTo>
                  <a:lnTo>
                    <a:pt x="2007304" y="348579"/>
                  </a:lnTo>
                  <a:lnTo>
                    <a:pt x="1956334" y="291785"/>
                  </a:lnTo>
                  <a:lnTo>
                    <a:pt x="1926753" y="264770"/>
                  </a:lnTo>
                  <a:lnTo>
                    <a:pt x="1894573" y="238746"/>
                  </a:lnTo>
                  <a:lnTo>
                    <a:pt x="1859890" y="213768"/>
                  </a:lnTo>
                  <a:lnTo>
                    <a:pt x="1822805" y="189889"/>
                  </a:lnTo>
                  <a:lnTo>
                    <a:pt x="1783413" y="167163"/>
                  </a:lnTo>
                  <a:lnTo>
                    <a:pt x="1741813" y="145643"/>
                  </a:lnTo>
                  <a:lnTo>
                    <a:pt x="1698104" y="125383"/>
                  </a:lnTo>
                  <a:lnTo>
                    <a:pt x="1652383" y="106436"/>
                  </a:lnTo>
                  <a:lnTo>
                    <a:pt x="1604749" y="88856"/>
                  </a:lnTo>
                  <a:lnTo>
                    <a:pt x="1555298" y="72695"/>
                  </a:lnTo>
                  <a:lnTo>
                    <a:pt x="1504130" y="58009"/>
                  </a:lnTo>
                  <a:lnTo>
                    <a:pt x="1451342" y="44850"/>
                  </a:lnTo>
                  <a:lnTo>
                    <a:pt x="1397032" y="33272"/>
                  </a:lnTo>
                  <a:lnTo>
                    <a:pt x="1341298" y="23329"/>
                  </a:lnTo>
                  <a:lnTo>
                    <a:pt x="1284238" y="15073"/>
                  </a:lnTo>
                  <a:lnTo>
                    <a:pt x="1225951" y="8559"/>
                  </a:lnTo>
                  <a:lnTo>
                    <a:pt x="1166534" y="3839"/>
                  </a:lnTo>
                  <a:lnTo>
                    <a:pt x="1106084" y="968"/>
                  </a:lnTo>
                  <a:lnTo>
                    <a:pt x="1044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01072" y="3717036"/>
              <a:ext cx="2089785" cy="1141730"/>
            </a:xfrm>
            <a:custGeom>
              <a:avLst/>
              <a:gdLst/>
              <a:ahLst/>
              <a:cxnLst/>
              <a:rect l="l" t="t" r="r" b="b"/>
              <a:pathLst>
                <a:path w="2089784" h="1141729">
                  <a:moveTo>
                    <a:pt x="0" y="570738"/>
                  </a:moveTo>
                  <a:lnTo>
                    <a:pt x="7028" y="504177"/>
                  </a:lnTo>
                  <a:lnTo>
                    <a:pt x="27591" y="439871"/>
                  </a:lnTo>
                  <a:lnTo>
                    <a:pt x="60905" y="378249"/>
                  </a:lnTo>
                  <a:lnTo>
                    <a:pt x="106186" y="319740"/>
                  </a:lnTo>
                  <a:lnTo>
                    <a:pt x="133069" y="291785"/>
                  </a:lnTo>
                  <a:lnTo>
                    <a:pt x="162650" y="264770"/>
                  </a:lnTo>
                  <a:lnTo>
                    <a:pt x="194830" y="238746"/>
                  </a:lnTo>
                  <a:lnTo>
                    <a:pt x="229513" y="213768"/>
                  </a:lnTo>
                  <a:lnTo>
                    <a:pt x="266598" y="189889"/>
                  </a:lnTo>
                  <a:lnTo>
                    <a:pt x="305990" y="167163"/>
                  </a:lnTo>
                  <a:lnTo>
                    <a:pt x="347590" y="145643"/>
                  </a:lnTo>
                  <a:lnTo>
                    <a:pt x="391299" y="125383"/>
                  </a:lnTo>
                  <a:lnTo>
                    <a:pt x="437020" y="106436"/>
                  </a:lnTo>
                  <a:lnTo>
                    <a:pt x="484654" y="88856"/>
                  </a:lnTo>
                  <a:lnTo>
                    <a:pt x="534105" y="72695"/>
                  </a:lnTo>
                  <a:lnTo>
                    <a:pt x="585273" y="58009"/>
                  </a:lnTo>
                  <a:lnTo>
                    <a:pt x="638061" y="44850"/>
                  </a:lnTo>
                  <a:lnTo>
                    <a:pt x="692371" y="33272"/>
                  </a:lnTo>
                  <a:lnTo>
                    <a:pt x="748105" y="23329"/>
                  </a:lnTo>
                  <a:lnTo>
                    <a:pt x="805165" y="15073"/>
                  </a:lnTo>
                  <a:lnTo>
                    <a:pt x="863452" y="8559"/>
                  </a:lnTo>
                  <a:lnTo>
                    <a:pt x="922869" y="3839"/>
                  </a:lnTo>
                  <a:lnTo>
                    <a:pt x="983319" y="968"/>
                  </a:lnTo>
                  <a:lnTo>
                    <a:pt x="1044701" y="0"/>
                  </a:lnTo>
                  <a:lnTo>
                    <a:pt x="1106084" y="968"/>
                  </a:lnTo>
                  <a:lnTo>
                    <a:pt x="1166534" y="3839"/>
                  </a:lnTo>
                  <a:lnTo>
                    <a:pt x="1225951" y="8559"/>
                  </a:lnTo>
                  <a:lnTo>
                    <a:pt x="1284238" y="15073"/>
                  </a:lnTo>
                  <a:lnTo>
                    <a:pt x="1341298" y="23329"/>
                  </a:lnTo>
                  <a:lnTo>
                    <a:pt x="1397032" y="33272"/>
                  </a:lnTo>
                  <a:lnTo>
                    <a:pt x="1451342" y="44850"/>
                  </a:lnTo>
                  <a:lnTo>
                    <a:pt x="1504130" y="58009"/>
                  </a:lnTo>
                  <a:lnTo>
                    <a:pt x="1555298" y="72695"/>
                  </a:lnTo>
                  <a:lnTo>
                    <a:pt x="1604749" y="88856"/>
                  </a:lnTo>
                  <a:lnTo>
                    <a:pt x="1652383" y="106436"/>
                  </a:lnTo>
                  <a:lnTo>
                    <a:pt x="1698104" y="125383"/>
                  </a:lnTo>
                  <a:lnTo>
                    <a:pt x="1741813" y="145643"/>
                  </a:lnTo>
                  <a:lnTo>
                    <a:pt x="1783413" y="167163"/>
                  </a:lnTo>
                  <a:lnTo>
                    <a:pt x="1822805" y="189889"/>
                  </a:lnTo>
                  <a:lnTo>
                    <a:pt x="1859890" y="213768"/>
                  </a:lnTo>
                  <a:lnTo>
                    <a:pt x="1894573" y="238746"/>
                  </a:lnTo>
                  <a:lnTo>
                    <a:pt x="1926753" y="264770"/>
                  </a:lnTo>
                  <a:lnTo>
                    <a:pt x="1956334" y="291785"/>
                  </a:lnTo>
                  <a:lnTo>
                    <a:pt x="1983217" y="319740"/>
                  </a:lnTo>
                  <a:lnTo>
                    <a:pt x="2028498" y="378249"/>
                  </a:lnTo>
                  <a:lnTo>
                    <a:pt x="2061812" y="439871"/>
                  </a:lnTo>
                  <a:lnTo>
                    <a:pt x="2082375" y="504177"/>
                  </a:lnTo>
                  <a:lnTo>
                    <a:pt x="2089403" y="570738"/>
                  </a:lnTo>
                  <a:lnTo>
                    <a:pt x="2087630" y="604273"/>
                  </a:lnTo>
                  <a:lnTo>
                    <a:pt x="2073736" y="669760"/>
                  </a:lnTo>
                  <a:lnTo>
                    <a:pt x="2046699" y="732777"/>
                  </a:lnTo>
                  <a:lnTo>
                    <a:pt x="2007304" y="792896"/>
                  </a:lnTo>
                  <a:lnTo>
                    <a:pt x="1956334" y="849690"/>
                  </a:lnTo>
                  <a:lnTo>
                    <a:pt x="1926753" y="876705"/>
                  </a:lnTo>
                  <a:lnTo>
                    <a:pt x="1894573" y="902729"/>
                  </a:lnTo>
                  <a:lnTo>
                    <a:pt x="1859890" y="927707"/>
                  </a:lnTo>
                  <a:lnTo>
                    <a:pt x="1822805" y="951586"/>
                  </a:lnTo>
                  <a:lnTo>
                    <a:pt x="1783413" y="974312"/>
                  </a:lnTo>
                  <a:lnTo>
                    <a:pt x="1741813" y="995832"/>
                  </a:lnTo>
                  <a:lnTo>
                    <a:pt x="1698104" y="1016092"/>
                  </a:lnTo>
                  <a:lnTo>
                    <a:pt x="1652383" y="1035039"/>
                  </a:lnTo>
                  <a:lnTo>
                    <a:pt x="1604749" y="1052619"/>
                  </a:lnTo>
                  <a:lnTo>
                    <a:pt x="1555298" y="1068780"/>
                  </a:lnTo>
                  <a:lnTo>
                    <a:pt x="1504130" y="1083466"/>
                  </a:lnTo>
                  <a:lnTo>
                    <a:pt x="1451342" y="1096625"/>
                  </a:lnTo>
                  <a:lnTo>
                    <a:pt x="1397032" y="1108203"/>
                  </a:lnTo>
                  <a:lnTo>
                    <a:pt x="1341298" y="1118146"/>
                  </a:lnTo>
                  <a:lnTo>
                    <a:pt x="1284238" y="1126402"/>
                  </a:lnTo>
                  <a:lnTo>
                    <a:pt x="1225951" y="1132916"/>
                  </a:lnTo>
                  <a:lnTo>
                    <a:pt x="1166534" y="1137636"/>
                  </a:lnTo>
                  <a:lnTo>
                    <a:pt x="1106084" y="1140507"/>
                  </a:lnTo>
                  <a:lnTo>
                    <a:pt x="1044701" y="1141476"/>
                  </a:lnTo>
                  <a:lnTo>
                    <a:pt x="983319" y="1140507"/>
                  </a:lnTo>
                  <a:lnTo>
                    <a:pt x="922869" y="1137636"/>
                  </a:lnTo>
                  <a:lnTo>
                    <a:pt x="863452" y="1132916"/>
                  </a:lnTo>
                  <a:lnTo>
                    <a:pt x="805165" y="1126402"/>
                  </a:lnTo>
                  <a:lnTo>
                    <a:pt x="748105" y="1118146"/>
                  </a:lnTo>
                  <a:lnTo>
                    <a:pt x="692371" y="1108203"/>
                  </a:lnTo>
                  <a:lnTo>
                    <a:pt x="638061" y="1096625"/>
                  </a:lnTo>
                  <a:lnTo>
                    <a:pt x="585273" y="1083466"/>
                  </a:lnTo>
                  <a:lnTo>
                    <a:pt x="534105" y="1068780"/>
                  </a:lnTo>
                  <a:lnTo>
                    <a:pt x="484654" y="1052619"/>
                  </a:lnTo>
                  <a:lnTo>
                    <a:pt x="437020" y="1035039"/>
                  </a:lnTo>
                  <a:lnTo>
                    <a:pt x="391299" y="1016092"/>
                  </a:lnTo>
                  <a:lnTo>
                    <a:pt x="347590" y="995832"/>
                  </a:lnTo>
                  <a:lnTo>
                    <a:pt x="305990" y="974312"/>
                  </a:lnTo>
                  <a:lnTo>
                    <a:pt x="266598" y="951586"/>
                  </a:lnTo>
                  <a:lnTo>
                    <a:pt x="229513" y="927707"/>
                  </a:lnTo>
                  <a:lnTo>
                    <a:pt x="194830" y="902729"/>
                  </a:lnTo>
                  <a:lnTo>
                    <a:pt x="162650" y="876705"/>
                  </a:lnTo>
                  <a:lnTo>
                    <a:pt x="133069" y="849690"/>
                  </a:lnTo>
                  <a:lnTo>
                    <a:pt x="106186" y="821735"/>
                  </a:lnTo>
                  <a:lnTo>
                    <a:pt x="60905" y="763226"/>
                  </a:lnTo>
                  <a:lnTo>
                    <a:pt x="27591" y="701604"/>
                  </a:lnTo>
                  <a:lnTo>
                    <a:pt x="7028" y="637298"/>
                  </a:lnTo>
                  <a:lnTo>
                    <a:pt x="0" y="57073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0631169" y="3517849"/>
            <a:ext cx="1240790" cy="287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" marR="250825" indent="-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Dinard </a:t>
            </a:r>
            <a:r>
              <a:rPr sz="1600" spc="-25" dirty="0">
                <a:solidFill>
                  <a:srgbClr val="083762"/>
                </a:solidFill>
                <a:latin typeface="Arial Black"/>
                <a:cs typeface="Arial Black"/>
              </a:rPr>
              <a:t>ou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Lycée Privé </a:t>
            </a:r>
            <a:r>
              <a:rPr sz="1600" spc="-35" dirty="0">
                <a:solidFill>
                  <a:srgbClr val="083762"/>
                </a:solidFill>
                <a:latin typeface="Arial Black"/>
                <a:cs typeface="Arial Black"/>
              </a:rPr>
              <a:t>P</a:t>
            </a:r>
            <a:r>
              <a:rPr sz="1600" spc="-695" dirty="0">
                <a:solidFill>
                  <a:srgbClr val="083762"/>
                </a:solidFill>
                <a:latin typeface="Arial Black"/>
                <a:cs typeface="Arial Black"/>
              </a:rPr>
              <a:t>a</a:t>
            </a:r>
            <a:r>
              <a:rPr sz="2400" spc="-592" baseline="-20833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spc="-345" dirty="0">
                <a:solidFill>
                  <a:srgbClr val="083762"/>
                </a:solidFill>
                <a:latin typeface="Arial Black"/>
                <a:cs typeface="Arial Black"/>
              </a:rPr>
              <a:t>r</a:t>
            </a:r>
            <a:r>
              <a:rPr sz="2400" spc="-1087" baseline="-20833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a</a:t>
            </a:r>
            <a:r>
              <a:rPr sz="1600" spc="-40" dirty="0">
                <a:solidFill>
                  <a:srgbClr val="083762"/>
                </a:solidFill>
                <a:latin typeface="Arial Black"/>
                <a:cs typeface="Arial Black"/>
              </a:rPr>
              <a:t>c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let</a:t>
            </a:r>
            <a:endParaRPr sz="1600" dirty="0">
              <a:latin typeface="Arial Black"/>
              <a:cs typeface="Arial Black"/>
            </a:endParaRPr>
          </a:p>
          <a:p>
            <a:pPr marL="38100" marR="30480" indent="109220">
              <a:lnSpc>
                <a:spcPct val="100000"/>
              </a:lnSpc>
              <a:spcBef>
                <a:spcPts val="600"/>
              </a:spcBef>
            </a:pPr>
            <a:endParaRPr lang="fr-FR" sz="1600" spc="-10" dirty="0">
              <a:solidFill>
                <a:srgbClr val="083762"/>
              </a:solidFill>
              <a:latin typeface="Arial Black"/>
              <a:cs typeface="Arial Black"/>
            </a:endParaRPr>
          </a:p>
          <a:p>
            <a:pPr marL="38100" marR="30480" indent="109220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Lycée Privé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cée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Estran Fénelon (Brest)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038588" y="2423160"/>
            <a:ext cx="2051685" cy="779145"/>
            <a:chOff x="10038588" y="2423160"/>
            <a:chExt cx="2051685" cy="779145"/>
          </a:xfrm>
        </p:grpSpPr>
        <p:sp>
          <p:nvSpPr>
            <p:cNvPr id="70" name="object 70"/>
            <p:cNvSpPr/>
            <p:nvPr/>
          </p:nvSpPr>
          <p:spPr>
            <a:xfrm>
              <a:off x="10044684" y="2429256"/>
              <a:ext cx="2039620" cy="767080"/>
            </a:xfrm>
            <a:custGeom>
              <a:avLst/>
              <a:gdLst/>
              <a:ahLst/>
              <a:cxnLst/>
              <a:rect l="l" t="t" r="r" b="b"/>
              <a:pathLst>
                <a:path w="2039620" h="767080">
                  <a:moveTo>
                    <a:pt x="1019556" y="0"/>
                  </a:moveTo>
                  <a:lnTo>
                    <a:pt x="952516" y="815"/>
                  </a:lnTo>
                  <a:lnTo>
                    <a:pt x="886635" y="3226"/>
                  </a:lnTo>
                  <a:lnTo>
                    <a:pt x="822046" y="7184"/>
                  </a:lnTo>
                  <a:lnTo>
                    <a:pt x="758884" y="12638"/>
                  </a:lnTo>
                  <a:lnTo>
                    <a:pt x="697284" y="19537"/>
                  </a:lnTo>
                  <a:lnTo>
                    <a:pt x="637380" y="27831"/>
                  </a:lnTo>
                  <a:lnTo>
                    <a:pt x="579305" y="37469"/>
                  </a:lnTo>
                  <a:lnTo>
                    <a:pt x="523195" y="48401"/>
                  </a:lnTo>
                  <a:lnTo>
                    <a:pt x="469184" y="60576"/>
                  </a:lnTo>
                  <a:lnTo>
                    <a:pt x="417405" y="73944"/>
                  </a:lnTo>
                  <a:lnTo>
                    <a:pt x="367993" y="88454"/>
                  </a:lnTo>
                  <a:lnTo>
                    <a:pt x="321083" y="104057"/>
                  </a:lnTo>
                  <a:lnTo>
                    <a:pt x="276809" y="120701"/>
                  </a:lnTo>
                  <a:lnTo>
                    <a:pt x="235305" y="138335"/>
                  </a:lnTo>
                  <a:lnTo>
                    <a:pt x="196705" y="156911"/>
                  </a:lnTo>
                  <a:lnTo>
                    <a:pt x="161144" y="176376"/>
                  </a:lnTo>
                  <a:lnTo>
                    <a:pt x="128756" y="196681"/>
                  </a:lnTo>
                  <a:lnTo>
                    <a:pt x="74037" y="239607"/>
                  </a:lnTo>
                  <a:lnTo>
                    <a:pt x="33621" y="285286"/>
                  </a:lnTo>
                  <a:lnTo>
                    <a:pt x="8584" y="333313"/>
                  </a:lnTo>
                  <a:lnTo>
                    <a:pt x="0" y="383286"/>
                  </a:lnTo>
                  <a:lnTo>
                    <a:pt x="2168" y="408490"/>
                  </a:lnTo>
                  <a:lnTo>
                    <a:pt x="19113" y="457540"/>
                  </a:lnTo>
                  <a:lnTo>
                    <a:pt x="51974" y="504444"/>
                  </a:lnTo>
                  <a:lnTo>
                    <a:pt x="99676" y="548797"/>
                  </a:lnTo>
                  <a:lnTo>
                    <a:pt x="161144" y="590195"/>
                  </a:lnTo>
                  <a:lnTo>
                    <a:pt x="196705" y="609660"/>
                  </a:lnTo>
                  <a:lnTo>
                    <a:pt x="235305" y="628236"/>
                  </a:lnTo>
                  <a:lnTo>
                    <a:pt x="276809" y="645870"/>
                  </a:lnTo>
                  <a:lnTo>
                    <a:pt x="321083" y="662514"/>
                  </a:lnTo>
                  <a:lnTo>
                    <a:pt x="367993" y="678117"/>
                  </a:lnTo>
                  <a:lnTo>
                    <a:pt x="417405" y="692627"/>
                  </a:lnTo>
                  <a:lnTo>
                    <a:pt x="469184" y="705995"/>
                  </a:lnTo>
                  <a:lnTo>
                    <a:pt x="523195" y="718170"/>
                  </a:lnTo>
                  <a:lnTo>
                    <a:pt x="579305" y="729102"/>
                  </a:lnTo>
                  <a:lnTo>
                    <a:pt x="637380" y="738740"/>
                  </a:lnTo>
                  <a:lnTo>
                    <a:pt x="697284" y="747034"/>
                  </a:lnTo>
                  <a:lnTo>
                    <a:pt x="758884" y="753933"/>
                  </a:lnTo>
                  <a:lnTo>
                    <a:pt x="822046" y="759387"/>
                  </a:lnTo>
                  <a:lnTo>
                    <a:pt x="886635" y="763345"/>
                  </a:lnTo>
                  <a:lnTo>
                    <a:pt x="952516" y="765756"/>
                  </a:lnTo>
                  <a:lnTo>
                    <a:pt x="1019556" y="766572"/>
                  </a:lnTo>
                  <a:lnTo>
                    <a:pt x="1086595" y="765756"/>
                  </a:lnTo>
                  <a:lnTo>
                    <a:pt x="1152476" y="763345"/>
                  </a:lnTo>
                  <a:lnTo>
                    <a:pt x="1217065" y="759387"/>
                  </a:lnTo>
                  <a:lnTo>
                    <a:pt x="1280227" y="753933"/>
                  </a:lnTo>
                  <a:lnTo>
                    <a:pt x="1341827" y="747034"/>
                  </a:lnTo>
                  <a:lnTo>
                    <a:pt x="1401731" y="738740"/>
                  </a:lnTo>
                  <a:lnTo>
                    <a:pt x="1459806" y="729102"/>
                  </a:lnTo>
                  <a:lnTo>
                    <a:pt x="1515916" y="718170"/>
                  </a:lnTo>
                  <a:lnTo>
                    <a:pt x="1569927" y="705995"/>
                  </a:lnTo>
                  <a:lnTo>
                    <a:pt x="1621706" y="692627"/>
                  </a:lnTo>
                  <a:lnTo>
                    <a:pt x="1671118" y="678117"/>
                  </a:lnTo>
                  <a:lnTo>
                    <a:pt x="1718028" y="662514"/>
                  </a:lnTo>
                  <a:lnTo>
                    <a:pt x="1762302" y="645870"/>
                  </a:lnTo>
                  <a:lnTo>
                    <a:pt x="1803806" y="628236"/>
                  </a:lnTo>
                  <a:lnTo>
                    <a:pt x="1842406" y="609660"/>
                  </a:lnTo>
                  <a:lnTo>
                    <a:pt x="1877967" y="590195"/>
                  </a:lnTo>
                  <a:lnTo>
                    <a:pt x="1910355" y="569890"/>
                  </a:lnTo>
                  <a:lnTo>
                    <a:pt x="1965074" y="526964"/>
                  </a:lnTo>
                  <a:lnTo>
                    <a:pt x="2005490" y="481285"/>
                  </a:lnTo>
                  <a:lnTo>
                    <a:pt x="2030527" y="433258"/>
                  </a:lnTo>
                  <a:lnTo>
                    <a:pt x="2039112" y="383286"/>
                  </a:lnTo>
                  <a:lnTo>
                    <a:pt x="2036943" y="358081"/>
                  </a:lnTo>
                  <a:lnTo>
                    <a:pt x="2019998" y="309031"/>
                  </a:lnTo>
                  <a:lnTo>
                    <a:pt x="1987137" y="262128"/>
                  </a:lnTo>
                  <a:lnTo>
                    <a:pt x="1939435" y="217774"/>
                  </a:lnTo>
                  <a:lnTo>
                    <a:pt x="1877967" y="176376"/>
                  </a:lnTo>
                  <a:lnTo>
                    <a:pt x="1842406" y="156911"/>
                  </a:lnTo>
                  <a:lnTo>
                    <a:pt x="1803806" y="138335"/>
                  </a:lnTo>
                  <a:lnTo>
                    <a:pt x="1762302" y="120701"/>
                  </a:lnTo>
                  <a:lnTo>
                    <a:pt x="1718028" y="104057"/>
                  </a:lnTo>
                  <a:lnTo>
                    <a:pt x="1671118" y="88454"/>
                  </a:lnTo>
                  <a:lnTo>
                    <a:pt x="1621706" y="73944"/>
                  </a:lnTo>
                  <a:lnTo>
                    <a:pt x="1569927" y="60576"/>
                  </a:lnTo>
                  <a:lnTo>
                    <a:pt x="1515916" y="48401"/>
                  </a:lnTo>
                  <a:lnTo>
                    <a:pt x="1459806" y="37469"/>
                  </a:lnTo>
                  <a:lnTo>
                    <a:pt x="1401731" y="27831"/>
                  </a:lnTo>
                  <a:lnTo>
                    <a:pt x="1341827" y="19537"/>
                  </a:lnTo>
                  <a:lnTo>
                    <a:pt x="1280227" y="12638"/>
                  </a:lnTo>
                  <a:lnTo>
                    <a:pt x="1217065" y="7184"/>
                  </a:lnTo>
                  <a:lnTo>
                    <a:pt x="1152476" y="3226"/>
                  </a:lnTo>
                  <a:lnTo>
                    <a:pt x="1086595" y="815"/>
                  </a:lnTo>
                  <a:lnTo>
                    <a:pt x="1019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44684" y="2429256"/>
              <a:ext cx="2039620" cy="767080"/>
            </a:xfrm>
            <a:custGeom>
              <a:avLst/>
              <a:gdLst/>
              <a:ahLst/>
              <a:cxnLst/>
              <a:rect l="l" t="t" r="r" b="b"/>
              <a:pathLst>
                <a:path w="2039620" h="767080">
                  <a:moveTo>
                    <a:pt x="0" y="383286"/>
                  </a:moveTo>
                  <a:lnTo>
                    <a:pt x="8584" y="333313"/>
                  </a:lnTo>
                  <a:lnTo>
                    <a:pt x="33621" y="285286"/>
                  </a:lnTo>
                  <a:lnTo>
                    <a:pt x="74037" y="239607"/>
                  </a:lnTo>
                  <a:lnTo>
                    <a:pt x="128756" y="196681"/>
                  </a:lnTo>
                  <a:lnTo>
                    <a:pt x="161144" y="176376"/>
                  </a:lnTo>
                  <a:lnTo>
                    <a:pt x="196705" y="156911"/>
                  </a:lnTo>
                  <a:lnTo>
                    <a:pt x="235305" y="138335"/>
                  </a:lnTo>
                  <a:lnTo>
                    <a:pt x="276809" y="120701"/>
                  </a:lnTo>
                  <a:lnTo>
                    <a:pt x="321083" y="104057"/>
                  </a:lnTo>
                  <a:lnTo>
                    <a:pt x="367993" y="88454"/>
                  </a:lnTo>
                  <a:lnTo>
                    <a:pt x="417405" y="73944"/>
                  </a:lnTo>
                  <a:lnTo>
                    <a:pt x="469184" y="60576"/>
                  </a:lnTo>
                  <a:lnTo>
                    <a:pt x="523195" y="48401"/>
                  </a:lnTo>
                  <a:lnTo>
                    <a:pt x="579305" y="37469"/>
                  </a:lnTo>
                  <a:lnTo>
                    <a:pt x="637380" y="27831"/>
                  </a:lnTo>
                  <a:lnTo>
                    <a:pt x="697284" y="19537"/>
                  </a:lnTo>
                  <a:lnTo>
                    <a:pt x="758884" y="12638"/>
                  </a:lnTo>
                  <a:lnTo>
                    <a:pt x="822046" y="7184"/>
                  </a:lnTo>
                  <a:lnTo>
                    <a:pt x="886635" y="3226"/>
                  </a:lnTo>
                  <a:lnTo>
                    <a:pt x="952516" y="815"/>
                  </a:lnTo>
                  <a:lnTo>
                    <a:pt x="1019556" y="0"/>
                  </a:lnTo>
                  <a:lnTo>
                    <a:pt x="1086595" y="815"/>
                  </a:lnTo>
                  <a:lnTo>
                    <a:pt x="1152476" y="3226"/>
                  </a:lnTo>
                  <a:lnTo>
                    <a:pt x="1217065" y="7184"/>
                  </a:lnTo>
                  <a:lnTo>
                    <a:pt x="1280227" y="12638"/>
                  </a:lnTo>
                  <a:lnTo>
                    <a:pt x="1341827" y="19537"/>
                  </a:lnTo>
                  <a:lnTo>
                    <a:pt x="1401731" y="27831"/>
                  </a:lnTo>
                  <a:lnTo>
                    <a:pt x="1459806" y="37469"/>
                  </a:lnTo>
                  <a:lnTo>
                    <a:pt x="1515916" y="48401"/>
                  </a:lnTo>
                  <a:lnTo>
                    <a:pt x="1569927" y="60576"/>
                  </a:lnTo>
                  <a:lnTo>
                    <a:pt x="1621706" y="73944"/>
                  </a:lnTo>
                  <a:lnTo>
                    <a:pt x="1671118" y="88454"/>
                  </a:lnTo>
                  <a:lnTo>
                    <a:pt x="1718028" y="104057"/>
                  </a:lnTo>
                  <a:lnTo>
                    <a:pt x="1762302" y="120701"/>
                  </a:lnTo>
                  <a:lnTo>
                    <a:pt x="1803806" y="138335"/>
                  </a:lnTo>
                  <a:lnTo>
                    <a:pt x="1842406" y="156911"/>
                  </a:lnTo>
                  <a:lnTo>
                    <a:pt x="1877967" y="176376"/>
                  </a:lnTo>
                  <a:lnTo>
                    <a:pt x="1910355" y="196681"/>
                  </a:lnTo>
                  <a:lnTo>
                    <a:pt x="1965074" y="239607"/>
                  </a:lnTo>
                  <a:lnTo>
                    <a:pt x="2005490" y="285286"/>
                  </a:lnTo>
                  <a:lnTo>
                    <a:pt x="2030527" y="333313"/>
                  </a:lnTo>
                  <a:lnTo>
                    <a:pt x="2039112" y="383286"/>
                  </a:lnTo>
                  <a:lnTo>
                    <a:pt x="2036943" y="408490"/>
                  </a:lnTo>
                  <a:lnTo>
                    <a:pt x="2019998" y="457540"/>
                  </a:lnTo>
                  <a:lnTo>
                    <a:pt x="1987137" y="504443"/>
                  </a:lnTo>
                  <a:lnTo>
                    <a:pt x="1939435" y="548797"/>
                  </a:lnTo>
                  <a:lnTo>
                    <a:pt x="1877967" y="590195"/>
                  </a:lnTo>
                  <a:lnTo>
                    <a:pt x="1842406" y="609660"/>
                  </a:lnTo>
                  <a:lnTo>
                    <a:pt x="1803806" y="628236"/>
                  </a:lnTo>
                  <a:lnTo>
                    <a:pt x="1762302" y="645870"/>
                  </a:lnTo>
                  <a:lnTo>
                    <a:pt x="1718028" y="662514"/>
                  </a:lnTo>
                  <a:lnTo>
                    <a:pt x="1671118" y="678117"/>
                  </a:lnTo>
                  <a:lnTo>
                    <a:pt x="1621706" y="692627"/>
                  </a:lnTo>
                  <a:lnTo>
                    <a:pt x="1569927" y="705995"/>
                  </a:lnTo>
                  <a:lnTo>
                    <a:pt x="1515916" y="718170"/>
                  </a:lnTo>
                  <a:lnTo>
                    <a:pt x="1459806" y="729102"/>
                  </a:lnTo>
                  <a:lnTo>
                    <a:pt x="1401731" y="738740"/>
                  </a:lnTo>
                  <a:lnTo>
                    <a:pt x="1341827" y="747034"/>
                  </a:lnTo>
                  <a:lnTo>
                    <a:pt x="1280227" y="753933"/>
                  </a:lnTo>
                  <a:lnTo>
                    <a:pt x="1217065" y="759387"/>
                  </a:lnTo>
                  <a:lnTo>
                    <a:pt x="1152476" y="763345"/>
                  </a:lnTo>
                  <a:lnTo>
                    <a:pt x="1086595" y="765756"/>
                  </a:lnTo>
                  <a:lnTo>
                    <a:pt x="1019556" y="766572"/>
                  </a:lnTo>
                  <a:lnTo>
                    <a:pt x="952516" y="765756"/>
                  </a:lnTo>
                  <a:lnTo>
                    <a:pt x="886635" y="763345"/>
                  </a:lnTo>
                  <a:lnTo>
                    <a:pt x="822046" y="759387"/>
                  </a:lnTo>
                  <a:lnTo>
                    <a:pt x="758884" y="753933"/>
                  </a:lnTo>
                  <a:lnTo>
                    <a:pt x="697284" y="747034"/>
                  </a:lnTo>
                  <a:lnTo>
                    <a:pt x="637380" y="738740"/>
                  </a:lnTo>
                  <a:lnTo>
                    <a:pt x="579305" y="729102"/>
                  </a:lnTo>
                  <a:lnTo>
                    <a:pt x="523195" y="718170"/>
                  </a:lnTo>
                  <a:lnTo>
                    <a:pt x="469184" y="705995"/>
                  </a:lnTo>
                  <a:lnTo>
                    <a:pt x="417405" y="692627"/>
                  </a:lnTo>
                  <a:lnTo>
                    <a:pt x="367993" y="678117"/>
                  </a:lnTo>
                  <a:lnTo>
                    <a:pt x="321083" y="662514"/>
                  </a:lnTo>
                  <a:lnTo>
                    <a:pt x="276809" y="645870"/>
                  </a:lnTo>
                  <a:lnTo>
                    <a:pt x="235305" y="628236"/>
                  </a:lnTo>
                  <a:lnTo>
                    <a:pt x="196705" y="609660"/>
                  </a:lnTo>
                  <a:lnTo>
                    <a:pt x="161144" y="590195"/>
                  </a:lnTo>
                  <a:lnTo>
                    <a:pt x="128756" y="569890"/>
                  </a:lnTo>
                  <a:lnTo>
                    <a:pt x="74037" y="526964"/>
                  </a:lnTo>
                  <a:lnTo>
                    <a:pt x="33621" y="481285"/>
                  </a:lnTo>
                  <a:lnTo>
                    <a:pt x="8584" y="433258"/>
                  </a:lnTo>
                  <a:lnTo>
                    <a:pt x="0" y="38328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639044" y="2429256"/>
            <a:ext cx="8509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Lycée </a:t>
            </a:r>
            <a:r>
              <a:rPr sz="1600" spc="-25" dirty="0">
                <a:solidFill>
                  <a:srgbClr val="004E6C"/>
                </a:solidFill>
                <a:latin typeface="Arial Black"/>
                <a:cs typeface="Arial Black"/>
              </a:rPr>
              <a:t>Vauban </a:t>
            </a:r>
            <a:r>
              <a:rPr sz="1600" spc="-10" dirty="0">
                <a:solidFill>
                  <a:srgbClr val="004E6C"/>
                </a:solidFill>
                <a:latin typeface="Arial Black"/>
                <a:cs typeface="Arial Black"/>
              </a:rPr>
              <a:t>(Brest)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2597" y="55626"/>
            <a:ext cx="3209925" cy="603885"/>
          </a:xfrm>
          <a:prstGeom prst="rect">
            <a:avLst/>
          </a:prstGeom>
          <a:solidFill>
            <a:srgbClr val="FFFFFF"/>
          </a:solidFill>
          <a:ln w="28955">
            <a:solidFill>
              <a:srgbClr val="003366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endParaRPr sz="1600"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</a:pP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Lycées</a:t>
            </a:r>
            <a:r>
              <a:rPr sz="1600" spc="-6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Publics</a:t>
            </a:r>
            <a:r>
              <a:rPr sz="1600" spc="-4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proches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330452"/>
            <a:ext cx="8452485" cy="1647825"/>
          </a:xfrm>
          <a:prstGeom prst="rect">
            <a:avLst/>
          </a:prstGeom>
          <a:solidFill>
            <a:srgbClr val="B8CDE4"/>
          </a:solidFill>
          <a:ln w="9144">
            <a:solidFill>
              <a:srgbClr val="CC6600"/>
            </a:solidFill>
          </a:ln>
        </p:spPr>
        <p:txBody>
          <a:bodyPr vert="horz" wrap="square" lIns="0" tIns="2901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85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44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Voie</a:t>
            </a:r>
            <a:r>
              <a:rPr sz="44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Professionnelle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4550" y="3755897"/>
            <a:ext cx="8417560" cy="1411605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vert="horz" wrap="square" lIns="0" tIns="440055" rIns="0" bIns="0" rtlCol="0">
            <a:spAutoFit/>
          </a:bodyPr>
          <a:lstStyle/>
          <a:p>
            <a:pPr marL="1012825" indent="-447675">
              <a:lnSpc>
                <a:spcPct val="100000"/>
              </a:lnSpc>
              <a:spcBef>
                <a:spcPts val="3465"/>
              </a:spcBef>
              <a:buFont typeface="Arial"/>
              <a:buChar char="►"/>
              <a:tabLst>
                <a:tab pos="1012825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3150" b="1" baseline="25132" dirty="0">
                <a:solidFill>
                  <a:srgbClr val="001F5F"/>
                </a:solidFill>
                <a:latin typeface="Calibri"/>
                <a:cs typeface="Calibri"/>
              </a:rPr>
              <a:t>nde</a:t>
            </a:r>
            <a:r>
              <a:rPr sz="3150" b="1" spc="322" baseline="2513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Professionnelle</a:t>
            </a:r>
            <a:r>
              <a:rPr sz="3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150" b="1" baseline="25132" dirty="0">
                <a:solidFill>
                  <a:srgbClr val="001F5F"/>
                </a:solidFill>
                <a:latin typeface="Calibri"/>
                <a:cs typeface="Calibri"/>
              </a:rPr>
              <a:t>ère</a:t>
            </a:r>
            <a:r>
              <a:rPr sz="3150" b="1" spc="352" baseline="2513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année</a:t>
            </a:r>
            <a:r>
              <a:rPr sz="3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CAP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451" y="245363"/>
            <a:ext cx="7138670" cy="862965"/>
            <a:chOff x="3235451" y="245363"/>
            <a:chExt cx="7138670" cy="862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451" y="245363"/>
              <a:ext cx="7138416" cy="8625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6091" y="362711"/>
              <a:ext cx="4517136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278123" y="265175"/>
            <a:ext cx="7053580" cy="77724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1885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5"/>
              </a:spcBef>
              <a:tabLst>
                <a:tab pos="1065530" algn="l"/>
                <a:tab pos="1287145" algn="l"/>
                <a:tab pos="2414270" algn="l"/>
                <a:tab pos="2955925" algn="l"/>
              </a:tabLs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STATUT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Scolaire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OU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Apprenti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89164" y="4235196"/>
            <a:ext cx="2585085" cy="794385"/>
            <a:chOff x="7789164" y="4235196"/>
            <a:chExt cx="2585085" cy="7943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9164" y="4235196"/>
              <a:ext cx="2584704" cy="7726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1896" y="4303776"/>
              <a:ext cx="1539240" cy="7254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31835" y="4255008"/>
            <a:ext cx="2499360" cy="687705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153670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210"/>
              </a:spcBef>
            </a:pPr>
            <a:r>
              <a:rPr sz="2400" b="1" spc="-165" dirty="0">
                <a:latin typeface="Arial"/>
                <a:cs typeface="Arial"/>
              </a:rPr>
              <a:t>1</a:t>
            </a:r>
            <a:r>
              <a:rPr sz="2400" b="1" spc="-247" baseline="24305" dirty="0">
                <a:latin typeface="Arial"/>
                <a:cs typeface="Arial"/>
              </a:rPr>
              <a:t>re</a:t>
            </a:r>
            <a:r>
              <a:rPr sz="2400" b="1" spc="82" baseline="24305" dirty="0">
                <a:latin typeface="Arial"/>
                <a:cs typeface="Arial"/>
              </a:rPr>
              <a:t> </a:t>
            </a:r>
            <a:r>
              <a:rPr sz="2400" b="1" spc="-280" dirty="0">
                <a:latin typeface="Arial"/>
                <a:cs typeface="Arial"/>
              </a:rPr>
              <a:t>année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54323" y="3343655"/>
            <a:ext cx="2651760" cy="800100"/>
            <a:chOff x="3354323" y="3343655"/>
            <a:chExt cx="2651760" cy="8001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4323" y="3343655"/>
              <a:ext cx="2651760" cy="7863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0499" y="3418331"/>
              <a:ext cx="1359408" cy="7254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96995" y="3363467"/>
              <a:ext cx="2566670" cy="701040"/>
            </a:xfrm>
            <a:custGeom>
              <a:avLst/>
              <a:gdLst/>
              <a:ahLst/>
              <a:cxnLst/>
              <a:rect l="l" t="t" r="r" b="b"/>
              <a:pathLst>
                <a:path w="2566670" h="701039">
                  <a:moveTo>
                    <a:pt x="2566416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2566416" y="701040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87952" y="3512057"/>
            <a:ext cx="98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65" dirty="0">
                <a:latin typeface="Arial"/>
                <a:cs typeface="Arial"/>
              </a:rPr>
              <a:t>1</a:t>
            </a:r>
            <a:r>
              <a:rPr sz="2400" b="1" spc="-247" baseline="24305" dirty="0">
                <a:latin typeface="Arial"/>
                <a:cs typeface="Arial"/>
              </a:rPr>
              <a:t>re</a:t>
            </a:r>
            <a:r>
              <a:rPr sz="2400" b="1" spc="82" baseline="24305" dirty="0">
                <a:latin typeface="Arial"/>
                <a:cs typeface="Arial"/>
              </a:rPr>
              <a:t> </a:t>
            </a:r>
            <a:r>
              <a:rPr sz="2400" b="1" spc="-350" dirty="0">
                <a:latin typeface="Arial"/>
                <a:cs typeface="Arial"/>
              </a:rPr>
              <a:t>PRO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54323" y="4245864"/>
            <a:ext cx="2651760" cy="809625"/>
            <a:chOff x="3354323" y="4245864"/>
            <a:chExt cx="2651760" cy="80962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4323" y="4245864"/>
              <a:ext cx="2651760" cy="8031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2211" y="4329684"/>
              <a:ext cx="1395984" cy="7254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96996" y="4265676"/>
            <a:ext cx="2566670" cy="718185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169545" rIns="0" bIns="0" rtlCol="0">
            <a:spAutoFit/>
          </a:bodyPr>
          <a:lstStyle/>
          <a:p>
            <a:pPr marL="810260">
              <a:lnSpc>
                <a:spcPct val="100000"/>
              </a:lnSpc>
              <a:spcBef>
                <a:spcPts val="1335"/>
              </a:spcBef>
            </a:pPr>
            <a:r>
              <a:rPr sz="2400" b="1" spc="-195" dirty="0">
                <a:latin typeface="Arial"/>
                <a:cs typeface="Arial"/>
              </a:rPr>
              <a:t>2</a:t>
            </a:r>
            <a:r>
              <a:rPr sz="2400" b="1" spc="-292" baseline="24305" dirty="0">
                <a:latin typeface="Arial"/>
                <a:cs typeface="Arial"/>
              </a:rPr>
              <a:t>de</a:t>
            </a:r>
            <a:r>
              <a:rPr sz="2400" b="1" spc="150" baseline="24305" dirty="0">
                <a:latin typeface="Arial"/>
                <a:cs typeface="Arial"/>
              </a:rPr>
              <a:t> </a:t>
            </a:r>
            <a:r>
              <a:rPr sz="2400" b="1" spc="-350" dirty="0">
                <a:latin typeface="Arial"/>
                <a:cs typeface="Arial"/>
              </a:rPr>
              <a:t>PRO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55635" y="3331464"/>
            <a:ext cx="2618740" cy="829310"/>
            <a:chOff x="7755635" y="3331464"/>
            <a:chExt cx="2618740" cy="8293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5635" y="3331464"/>
              <a:ext cx="2618231" cy="8290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7135" y="3427476"/>
              <a:ext cx="1473707" cy="7254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98307" y="3351276"/>
              <a:ext cx="2533015" cy="744220"/>
            </a:xfrm>
            <a:custGeom>
              <a:avLst/>
              <a:gdLst/>
              <a:ahLst/>
              <a:cxnLst/>
              <a:rect l="l" t="t" r="r" b="b"/>
              <a:pathLst>
                <a:path w="2533015" h="744220">
                  <a:moveTo>
                    <a:pt x="2532888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2532888" y="743712"/>
                  </a:lnTo>
                  <a:lnTo>
                    <a:pt x="25328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16111" y="3521455"/>
            <a:ext cx="1099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/>
                <a:cs typeface="Arial"/>
              </a:rPr>
              <a:t>2</a:t>
            </a:r>
            <a:r>
              <a:rPr sz="2400" b="1" spc="-300" baseline="24305" dirty="0">
                <a:latin typeface="Arial"/>
                <a:cs typeface="Arial"/>
              </a:rPr>
              <a:t>e</a:t>
            </a:r>
            <a:r>
              <a:rPr sz="2400" b="1" spc="135" baseline="24305" dirty="0">
                <a:latin typeface="Arial"/>
                <a:cs typeface="Arial"/>
              </a:rPr>
              <a:t> </a:t>
            </a:r>
            <a:r>
              <a:rPr sz="2400" b="1" spc="-280" dirty="0">
                <a:latin typeface="Arial"/>
                <a:cs typeface="Arial"/>
              </a:rPr>
              <a:t>année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54323" y="2343911"/>
            <a:ext cx="2668905" cy="845819"/>
            <a:chOff x="3354323" y="2343911"/>
            <a:chExt cx="2668905" cy="845819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4323" y="2343911"/>
              <a:ext cx="2668524" cy="8458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9539" y="2449067"/>
              <a:ext cx="1496567" cy="72542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396995" y="2363723"/>
              <a:ext cx="2583180" cy="760730"/>
            </a:xfrm>
            <a:custGeom>
              <a:avLst/>
              <a:gdLst/>
              <a:ahLst/>
              <a:cxnLst/>
              <a:rect l="l" t="t" r="r" b="b"/>
              <a:pathLst>
                <a:path w="2583179" h="760730">
                  <a:moveTo>
                    <a:pt x="2583179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2583179" y="760476"/>
                  </a:lnTo>
                  <a:lnTo>
                    <a:pt x="2583179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139691" y="2450338"/>
            <a:ext cx="429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b="1" spc="-217" baseline="-16203" dirty="0">
                <a:latin typeface="Arial"/>
                <a:cs typeface="Arial"/>
              </a:rPr>
              <a:t>T</a:t>
            </a:r>
            <a:r>
              <a:rPr sz="1600" b="1" spc="-145" dirty="0">
                <a:latin typeface="Arial"/>
                <a:cs typeface="Arial"/>
              </a:rPr>
              <a:t>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9535" y="2541778"/>
            <a:ext cx="552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350" dirty="0">
                <a:latin typeface="Arial"/>
                <a:cs typeface="Arial"/>
              </a:rPr>
              <a:t>PRO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18944" y="5298947"/>
            <a:ext cx="9121140" cy="1013460"/>
            <a:chOff x="2218944" y="5298947"/>
            <a:chExt cx="9121140" cy="101346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18944" y="5298947"/>
              <a:ext cx="9121140" cy="9616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6067" y="5373623"/>
              <a:ext cx="3246119" cy="9387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66188" y="5323331"/>
              <a:ext cx="9027160" cy="867410"/>
            </a:xfrm>
            <a:custGeom>
              <a:avLst/>
              <a:gdLst/>
              <a:ahLst/>
              <a:cxnLst/>
              <a:rect l="l" t="t" r="r" b="b"/>
              <a:pathLst>
                <a:path w="9027160" h="867410">
                  <a:moveTo>
                    <a:pt x="8906002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746531"/>
                  </a:lnTo>
                  <a:lnTo>
                    <a:pt x="9475" y="793486"/>
                  </a:lnTo>
                  <a:lnTo>
                    <a:pt x="35321" y="831827"/>
                  </a:lnTo>
                  <a:lnTo>
                    <a:pt x="73669" y="857677"/>
                  </a:lnTo>
                  <a:lnTo>
                    <a:pt x="120650" y="867156"/>
                  </a:lnTo>
                  <a:lnTo>
                    <a:pt x="8906002" y="867156"/>
                  </a:lnTo>
                  <a:lnTo>
                    <a:pt x="8952982" y="857677"/>
                  </a:lnTo>
                  <a:lnTo>
                    <a:pt x="8991330" y="831827"/>
                  </a:lnTo>
                  <a:lnTo>
                    <a:pt x="9017176" y="793486"/>
                  </a:lnTo>
                  <a:lnTo>
                    <a:pt x="9026652" y="746531"/>
                  </a:lnTo>
                  <a:lnTo>
                    <a:pt x="9026652" y="120650"/>
                  </a:lnTo>
                  <a:lnTo>
                    <a:pt x="9017176" y="73669"/>
                  </a:lnTo>
                  <a:lnTo>
                    <a:pt x="8991330" y="35321"/>
                  </a:lnTo>
                  <a:lnTo>
                    <a:pt x="8952982" y="9475"/>
                  </a:lnTo>
                  <a:lnTo>
                    <a:pt x="890600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66188" y="5323331"/>
              <a:ext cx="9027160" cy="867410"/>
            </a:xfrm>
            <a:custGeom>
              <a:avLst/>
              <a:gdLst/>
              <a:ahLst/>
              <a:cxnLst/>
              <a:rect l="l" t="t" r="r" b="b"/>
              <a:pathLst>
                <a:path w="9027160" h="86741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8906002" y="0"/>
                  </a:lnTo>
                  <a:lnTo>
                    <a:pt x="8952982" y="9475"/>
                  </a:lnTo>
                  <a:lnTo>
                    <a:pt x="8991330" y="35321"/>
                  </a:lnTo>
                  <a:lnTo>
                    <a:pt x="9017176" y="73669"/>
                  </a:lnTo>
                  <a:lnTo>
                    <a:pt x="9026652" y="120650"/>
                  </a:lnTo>
                  <a:lnTo>
                    <a:pt x="9026652" y="746531"/>
                  </a:lnTo>
                  <a:lnTo>
                    <a:pt x="9017176" y="793486"/>
                  </a:lnTo>
                  <a:lnTo>
                    <a:pt x="8991330" y="831827"/>
                  </a:lnTo>
                  <a:lnTo>
                    <a:pt x="8952982" y="857677"/>
                  </a:lnTo>
                  <a:lnTo>
                    <a:pt x="8906002" y="867156"/>
                  </a:lnTo>
                  <a:lnTo>
                    <a:pt x="120650" y="867156"/>
                  </a:lnTo>
                  <a:lnTo>
                    <a:pt x="73669" y="857677"/>
                  </a:lnTo>
                  <a:lnTo>
                    <a:pt x="35321" y="831827"/>
                  </a:lnTo>
                  <a:lnTo>
                    <a:pt x="9475" y="793486"/>
                  </a:lnTo>
                  <a:lnTo>
                    <a:pt x="0" y="746531"/>
                  </a:lnTo>
                  <a:lnTo>
                    <a:pt x="0" y="120650"/>
                  </a:lnTo>
                  <a:close/>
                </a:path>
              </a:pathLst>
            </a:custGeom>
            <a:ln w="9144">
              <a:solidFill>
                <a:srgbClr val="87D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64479" y="5478272"/>
            <a:ext cx="2830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Classe</a:t>
            </a:r>
            <a:r>
              <a:rPr sz="32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3150" spc="-37" baseline="25132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150" baseline="25132">
              <a:latin typeface="Arial Black"/>
              <a:cs typeface="Arial Blac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79747" y="3639311"/>
            <a:ext cx="5408930" cy="2263140"/>
            <a:chOff x="4079747" y="3639311"/>
            <a:chExt cx="5408930" cy="2263140"/>
          </a:xfrm>
        </p:grpSpPr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00515" y="4920995"/>
              <a:ext cx="787907" cy="8869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852915" y="5068823"/>
              <a:ext cx="483234" cy="593090"/>
            </a:xfrm>
            <a:custGeom>
              <a:avLst/>
              <a:gdLst/>
              <a:ahLst/>
              <a:cxnLst/>
              <a:rect l="l" t="t" r="r" b="b"/>
              <a:pathLst>
                <a:path w="483234" h="593089">
                  <a:moveTo>
                    <a:pt x="241553" y="0"/>
                  </a:moveTo>
                  <a:lnTo>
                    <a:pt x="0" y="241553"/>
                  </a:lnTo>
                  <a:lnTo>
                    <a:pt x="120776" y="241553"/>
                  </a:lnTo>
                  <a:lnTo>
                    <a:pt x="120776" y="592835"/>
                  </a:lnTo>
                  <a:lnTo>
                    <a:pt x="362330" y="592835"/>
                  </a:lnTo>
                  <a:lnTo>
                    <a:pt x="362330" y="241553"/>
                  </a:lnTo>
                  <a:lnTo>
                    <a:pt x="483107" y="241553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8FD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52915" y="5068823"/>
              <a:ext cx="483234" cy="593090"/>
            </a:xfrm>
            <a:custGeom>
              <a:avLst/>
              <a:gdLst/>
              <a:ahLst/>
              <a:cxnLst/>
              <a:rect l="l" t="t" r="r" b="b"/>
              <a:pathLst>
                <a:path w="483234" h="593089">
                  <a:moveTo>
                    <a:pt x="0" y="241553"/>
                  </a:moveTo>
                  <a:lnTo>
                    <a:pt x="241553" y="0"/>
                  </a:lnTo>
                  <a:lnTo>
                    <a:pt x="483107" y="241553"/>
                  </a:lnTo>
                  <a:lnTo>
                    <a:pt x="362330" y="241553"/>
                  </a:lnTo>
                  <a:lnTo>
                    <a:pt x="362330" y="592835"/>
                  </a:lnTo>
                  <a:lnTo>
                    <a:pt x="120776" y="592835"/>
                  </a:lnTo>
                  <a:lnTo>
                    <a:pt x="120776" y="241553"/>
                  </a:lnTo>
                  <a:lnTo>
                    <a:pt x="0" y="241553"/>
                  </a:lnTo>
                  <a:close/>
                </a:path>
              </a:pathLst>
            </a:custGeom>
            <a:ln w="9144">
              <a:solidFill>
                <a:srgbClr val="033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64351" y="3639311"/>
              <a:ext cx="1876044" cy="3154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022085" y="3717035"/>
              <a:ext cx="1675764" cy="114935"/>
            </a:xfrm>
            <a:custGeom>
              <a:avLst/>
              <a:gdLst/>
              <a:ahLst/>
              <a:cxnLst/>
              <a:rect l="l" t="t" r="r" b="b"/>
              <a:pathLst>
                <a:path w="1675765" h="114935">
                  <a:moveTo>
                    <a:pt x="1656080" y="0"/>
                  </a:moveTo>
                  <a:lnTo>
                    <a:pt x="1579880" y="1905"/>
                  </a:lnTo>
                  <a:lnTo>
                    <a:pt x="1561338" y="21462"/>
                  </a:lnTo>
                  <a:lnTo>
                    <a:pt x="1563018" y="28789"/>
                  </a:lnTo>
                  <a:lnTo>
                    <a:pt x="1567259" y="34734"/>
                  </a:lnTo>
                  <a:lnTo>
                    <a:pt x="1573428" y="38679"/>
                  </a:lnTo>
                  <a:lnTo>
                    <a:pt x="1580895" y="40005"/>
                  </a:lnTo>
                  <a:lnTo>
                    <a:pt x="1657095" y="38100"/>
                  </a:lnTo>
                  <a:lnTo>
                    <a:pt x="1664475" y="36419"/>
                  </a:lnTo>
                  <a:lnTo>
                    <a:pt x="1670415" y="32178"/>
                  </a:lnTo>
                  <a:lnTo>
                    <a:pt x="1674330" y="26009"/>
                  </a:lnTo>
                  <a:lnTo>
                    <a:pt x="1675638" y="18541"/>
                  </a:lnTo>
                  <a:lnTo>
                    <a:pt x="1673957" y="11162"/>
                  </a:lnTo>
                  <a:lnTo>
                    <a:pt x="1669716" y="5222"/>
                  </a:lnTo>
                  <a:lnTo>
                    <a:pt x="1663547" y="1307"/>
                  </a:lnTo>
                  <a:lnTo>
                    <a:pt x="1656080" y="0"/>
                  </a:lnTo>
                  <a:close/>
                </a:path>
                <a:path w="1675765" h="114935">
                  <a:moveTo>
                    <a:pt x="1503807" y="3809"/>
                  </a:moveTo>
                  <a:lnTo>
                    <a:pt x="1427607" y="5714"/>
                  </a:lnTo>
                  <a:lnTo>
                    <a:pt x="1409064" y="25145"/>
                  </a:lnTo>
                  <a:lnTo>
                    <a:pt x="1410725" y="32545"/>
                  </a:lnTo>
                  <a:lnTo>
                    <a:pt x="1414922" y="38528"/>
                  </a:lnTo>
                  <a:lnTo>
                    <a:pt x="1421048" y="42487"/>
                  </a:lnTo>
                  <a:lnTo>
                    <a:pt x="1428495" y="43814"/>
                  </a:lnTo>
                  <a:lnTo>
                    <a:pt x="1504695" y="41909"/>
                  </a:lnTo>
                  <a:lnTo>
                    <a:pt x="1512075" y="40229"/>
                  </a:lnTo>
                  <a:lnTo>
                    <a:pt x="1518015" y="35988"/>
                  </a:lnTo>
                  <a:lnTo>
                    <a:pt x="1521930" y="29819"/>
                  </a:lnTo>
                  <a:lnTo>
                    <a:pt x="1523238" y="22351"/>
                  </a:lnTo>
                  <a:lnTo>
                    <a:pt x="1521559" y="14972"/>
                  </a:lnTo>
                  <a:lnTo>
                    <a:pt x="1517332" y="9032"/>
                  </a:lnTo>
                  <a:lnTo>
                    <a:pt x="1511200" y="5117"/>
                  </a:lnTo>
                  <a:lnTo>
                    <a:pt x="1503807" y="3809"/>
                  </a:lnTo>
                  <a:close/>
                </a:path>
                <a:path w="1675765" h="114935">
                  <a:moveTo>
                    <a:pt x="1351407" y="7619"/>
                  </a:moveTo>
                  <a:lnTo>
                    <a:pt x="1275207" y="9525"/>
                  </a:lnTo>
                  <a:lnTo>
                    <a:pt x="1256664" y="28956"/>
                  </a:lnTo>
                  <a:lnTo>
                    <a:pt x="1258345" y="36335"/>
                  </a:lnTo>
                  <a:lnTo>
                    <a:pt x="1262586" y="42275"/>
                  </a:lnTo>
                  <a:lnTo>
                    <a:pt x="1268755" y="46190"/>
                  </a:lnTo>
                  <a:lnTo>
                    <a:pt x="1276222" y="47497"/>
                  </a:lnTo>
                  <a:lnTo>
                    <a:pt x="1352295" y="45719"/>
                  </a:lnTo>
                  <a:lnTo>
                    <a:pt x="1359695" y="43985"/>
                  </a:lnTo>
                  <a:lnTo>
                    <a:pt x="1365678" y="39750"/>
                  </a:lnTo>
                  <a:lnTo>
                    <a:pt x="1369637" y="33611"/>
                  </a:lnTo>
                  <a:lnTo>
                    <a:pt x="1370964" y="26162"/>
                  </a:lnTo>
                  <a:lnTo>
                    <a:pt x="1369284" y="18782"/>
                  </a:lnTo>
                  <a:lnTo>
                    <a:pt x="1365043" y="12842"/>
                  </a:lnTo>
                  <a:lnTo>
                    <a:pt x="1358874" y="8927"/>
                  </a:lnTo>
                  <a:lnTo>
                    <a:pt x="1351407" y="7619"/>
                  </a:lnTo>
                  <a:close/>
                </a:path>
                <a:path w="1675765" h="114935">
                  <a:moveTo>
                    <a:pt x="1199007" y="11302"/>
                  </a:moveTo>
                  <a:lnTo>
                    <a:pt x="1122934" y="13207"/>
                  </a:lnTo>
                  <a:lnTo>
                    <a:pt x="1104264" y="32765"/>
                  </a:lnTo>
                  <a:lnTo>
                    <a:pt x="1105945" y="40145"/>
                  </a:lnTo>
                  <a:lnTo>
                    <a:pt x="1110186" y="46085"/>
                  </a:lnTo>
                  <a:lnTo>
                    <a:pt x="1116355" y="50000"/>
                  </a:lnTo>
                  <a:lnTo>
                    <a:pt x="1123822" y="51307"/>
                  </a:lnTo>
                  <a:lnTo>
                    <a:pt x="1200022" y="49402"/>
                  </a:lnTo>
                  <a:lnTo>
                    <a:pt x="1207402" y="47724"/>
                  </a:lnTo>
                  <a:lnTo>
                    <a:pt x="1213342" y="43497"/>
                  </a:lnTo>
                  <a:lnTo>
                    <a:pt x="1217257" y="37365"/>
                  </a:lnTo>
                  <a:lnTo>
                    <a:pt x="1218564" y="29971"/>
                  </a:lnTo>
                  <a:lnTo>
                    <a:pt x="1216884" y="22572"/>
                  </a:lnTo>
                  <a:lnTo>
                    <a:pt x="1212643" y="16589"/>
                  </a:lnTo>
                  <a:lnTo>
                    <a:pt x="1206474" y="12630"/>
                  </a:lnTo>
                  <a:lnTo>
                    <a:pt x="1199007" y="11302"/>
                  </a:lnTo>
                  <a:close/>
                </a:path>
                <a:path w="1675765" h="114935">
                  <a:moveTo>
                    <a:pt x="1046734" y="15112"/>
                  </a:moveTo>
                  <a:lnTo>
                    <a:pt x="970534" y="17018"/>
                  </a:lnTo>
                  <a:lnTo>
                    <a:pt x="951991" y="36575"/>
                  </a:lnTo>
                  <a:lnTo>
                    <a:pt x="953670" y="43955"/>
                  </a:lnTo>
                  <a:lnTo>
                    <a:pt x="957897" y="49895"/>
                  </a:lnTo>
                  <a:lnTo>
                    <a:pt x="964029" y="53810"/>
                  </a:lnTo>
                  <a:lnTo>
                    <a:pt x="971422" y="55118"/>
                  </a:lnTo>
                  <a:lnTo>
                    <a:pt x="1047622" y="53212"/>
                  </a:lnTo>
                  <a:lnTo>
                    <a:pt x="1055002" y="51532"/>
                  </a:lnTo>
                  <a:lnTo>
                    <a:pt x="1060942" y="47291"/>
                  </a:lnTo>
                  <a:lnTo>
                    <a:pt x="1064857" y="41122"/>
                  </a:lnTo>
                  <a:lnTo>
                    <a:pt x="1066164" y="33655"/>
                  </a:lnTo>
                  <a:lnTo>
                    <a:pt x="1064504" y="26328"/>
                  </a:lnTo>
                  <a:lnTo>
                    <a:pt x="1060307" y="20383"/>
                  </a:lnTo>
                  <a:lnTo>
                    <a:pt x="1054181" y="16438"/>
                  </a:lnTo>
                  <a:lnTo>
                    <a:pt x="1046734" y="15112"/>
                  </a:lnTo>
                  <a:close/>
                </a:path>
                <a:path w="1675765" h="114935">
                  <a:moveTo>
                    <a:pt x="894334" y="18922"/>
                  </a:moveTo>
                  <a:lnTo>
                    <a:pt x="818134" y="20827"/>
                  </a:lnTo>
                  <a:lnTo>
                    <a:pt x="799591" y="40386"/>
                  </a:lnTo>
                  <a:lnTo>
                    <a:pt x="801272" y="47712"/>
                  </a:lnTo>
                  <a:lnTo>
                    <a:pt x="805513" y="53657"/>
                  </a:lnTo>
                  <a:lnTo>
                    <a:pt x="811682" y="57602"/>
                  </a:lnTo>
                  <a:lnTo>
                    <a:pt x="819149" y="58927"/>
                  </a:lnTo>
                  <a:lnTo>
                    <a:pt x="895349" y="57022"/>
                  </a:lnTo>
                  <a:lnTo>
                    <a:pt x="902676" y="55342"/>
                  </a:lnTo>
                  <a:lnTo>
                    <a:pt x="908621" y="51101"/>
                  </a:lnTo>
                  <a:lnTo>
                    <a:pt x="912566" y="44932"/>
                  </a:lnTo>
                  <a:lnTo>
                    <a:pt x="913891" y="37464"/>
                  </a:lnTo>
                  <a:lnTo>
                    <a:pt x="912211" y="30085"/>
                  </a:lnTo>
                  <a:lnTo>
                    <a:pt x="907970" y="24145"/>
                  </a:lnTo>
                  <a:lnTo>
                    <a:pt x="901801" y="20230"/>
                  </a:lnTo>
                  <a:lnTo>
                    <a:pt x="894334" y="18922"/>
                  </a:lnTo>
                  <a:close/>
                </a:path>
                <a:path w="1675765" h="114935">
                  <a:moveTo>
                    <a:pt x="741934" y="22732"/>
                  </a:moveTo>
                  <a:lnTo>
                    <a:pt x="665861" y="24637"/>
                  </a:lnTo>
                  <a:lnTo>
                    <a:pt x="647191" y="44068"/>
                  </a:lnTo>
                  <a:lnTo>
                    <a:pt x="648926" y="51468"/>
                  </a:lnTo>
                  <a:lnTo>
                    <a:pt x="653161" y="57451"/>
                  </a:lnTo>
                  <a:lnTo>
                    <a:pt x="659300" y="61410"/>
                  </a:lnTo>
                  <a:lnTo>
                    <a:pt x="666749" y="62737"/>
                  </a:lnTo>
                  <a:lnTo>
                    <a:pt x="742949" y="60832"/>
                  </a:lnTo>
                  <a:lnTo>
                    <a:pt x="750329" y="59152"/>
                  </a:lnTo>
                  <a:lnTo>
                    <a:pt x="756269" y="54911"/>
                  </a:lnTo>
                  <a:lnTo>
                    <a:pt x="760184" y="48742"/>
                  </a:lnTo>
                  <a:lnTo>
                    <a:pt x="761491" y="41275"/>
                  </a:lnTo>
                  <a:lnTo>
                    <a:pt x="759811" y="33895"/>
                  </a:lnTo>
                  <a:lnTo>
                    <a:pt x="755570" y="27955"/>
                  </a:lnTo>
                  <a:lnTo>
                    <a:pt x="749401" y="24040"/>
                  </a:lnTo>
                  <a:lnTo>
                    <a:pt x="741934" y="22732"/>
                  </a:lnTo>
                  <a:close/>
                </a:path>
                <a:path w="1675765" h="114935">
                  <a:moveTo>
                    <a:pt x="589661" y="26543"/>
                  </a:moveTo>
                  <a:lnTo>
                    <a:pt x="513461" y="28447"/>
                  </a:lnTo>
                  <a:lnTo>
                    <a:pt x="494918" y="47878"/>
                  </a:lnTo>
                  <a:lnTo>
                    <a:pt x="496597" y="55258"/>
                  </a:lnTo>
                  <a:lnTo>
                    <a:pt x="500824" y="61198"/>
                  </a:lnTo>
                  <a:lnTo>
                    <a:pt x="506956" y="65113"/>
                  </a:lnTo>
                  <a:lnTo>
                    <a:pt x="514349" y="66420"/>
                  </a:lnTo>
                  <a:lnTo>
                    <a:pt x="590549" y="64643"/>
                  </a:lnTo>
                  <a:lnTo>
                    <a:pt x="597949" y="62908"/>
                  </a:lnTo>
                  <a:lnTo>
                    <a:pt x="603932" y="58674"/>
                  </a:lnTo>
                  <a:lnTo>
                    <a:pt x="607891" y="52534"/>
                  </a:lnTo>
                  <a:lnTo>
                    <a:pt x="609218" y="45084"/>
                  </a:lnTo>
                  <a:lnTo>
                    <a:pt x="607484" y="37705"/>
                  </a:lnTo>
                  <a:lnTo>
                    <a:pt x="603250" y="31765"/>
                  </a:lnTo>
                  <a:lnTo>
                    <a:pt x="597110" y="27850"/>
                  </a:lnTo>
                  <a:lnTo>
                    <a:pt x="589661" y="26543"/>
                  </a:lnTo>
                  <a:close/>
                </a:path>
                <a:path w="1675765" h="114935">
                  <a:moveTo>
                    <a:pt x="437261" y="30225"/>
                  </a:moveTo>
                  <a:lnTo>
                    <a:pt x="361061" y="32131"/>
                  </a:lnTo>
                  <a:lnTo>
                    <a:pt x="342518" y="51688"/>
                  </a:lnTo>
                  <a:lnTo>
                    <a:pt x="344199" y="59068"/>
                  </a:lnTo>
                  <a:lnTo>
                    <a:pt x="348440" y="65008"/>
                  </a:lnTo>
                  <a:lnTo>
                    <a:pt x="354609" y="68923"/>
                  </a:lnTo>
                  <a:lnTo>
                    <a:pt x="362076" y="70231"/>
                  </a:lnTo>
                  <a:lnTo>
                    <a:pt x="438276" y="68325"/>
                  </a:lnTo>
                  <a:lnTo>
                    <a:pt x="445603" y="66647"/>
                  </a:lnTo>
                  <a:lnTo>
                    <a:pt x="451548" y="62420"/>
                  </a:lnTo>
                  <a:lnTo>
                    <a:pt x="455493" y="56288"/>
                  </a:lnTo>
                  <a:lnTo>
                    <a:pt x="456818" y="48894"/>
                  </a:lnTo>
                  <a:lnTo>
                    <a:pt x="455138" y="41495"/>
                  </a:lnTo>
                  <a:lnTo>
                    <a:pt x="450897" y="35512"/>
                  </a:lnTo>
                  <a:lnTo>
                    <a:pt x="444728" y="31553"/>
                  </a:lnTo>
                  <a:lnTo>
                    <a:pt x="437261" y="30225"/>
                  </a:lnTo>
                  <a:close/>
                </a:path>
                <a:path w="1675765" h="114935">
                  <a:moveTo>
                    <a:pt x="284988" y="34036"/>
                  </a:moveTo>
                  <a:lnTo>
                    <a:pt x="208787" y="35940"/>
                  </a:lnTo>
                  <a:lnTo>
                    <a:pt x="190246" y="55499"/>
                  </a:lnTo>
                  <a:lnTo>
                    <a:pt x="191906" y="62878"/>
                  </a:lnTo>
                  <a:lnTo>
                    <a:pt x="196103" y="68818"/>
                  </a:lnTo>
                  <a:lnTo>
                    <a:pt x="202229" y="72733"/>
                  </a:lnTo>
                  <a:lnTo>
                    <a:pt x="209676" y="74040"/>
                  </a:lnTo>
                  <a:lnTo>
                    <a:pt x="285876" y="72136"/>
                  </a:lnTo>
                  <a:lnTo>
                    <a:pt x="293256" y="70455"/>
                  </a:lnTo>
                  <a:lnTo>
                    <a:pt x="299196" y="66214"/>
                  </a:lnTo>
                  <a:lnTo>
                    <a:pt x="303111" y="60045"/>
                  </a:lnTo>
                  <a:lnTo>
                    <a:pt x="304418" y="52577"/>
                  </a:lnTo>
                  <a:lnTo>
                    <a:pt x="302740" y="45251"/>
                  </a:lnTo>
                  <a:lnTo>
                    <a:pt x="298513" y="39306"/>
                  </a:lnTo>
                  <a:lnTo>
                    <a:pt x="292381" y="35361"/>
                  </a:lnTo>
                  <a:lnTo>
                    <a:pt x="284988" y="34036"/>
                  </a:lnTo>
                  <a:close/>
                </a:path>
                <a:path w="1675765" h="114935">
                  <a:moveTo>
                    <a:pt x="112902" y="253"/>
                  </a:moveTo>
                  <a:lnTo>
                    <a:pt x="0" y="60197"/>
                  </a:lnTo>
                  <a:lnTo>
                    <a:pt x="115697" y="114553"/>
                  </a:lnTo>
                  <a:lnTo>
                    <a:pt x="114774" y="76834"/>
                  </a:lnTo>
                  <a:lnTo>
                    <a:pt x="95630" y="76834"/>
                  </a:lnTo>
                  <a:lnTo>
                    <a:pt x="88237" y="75527"/>
                  </a:lnTo>
                  <a:lnTo>
                    <a:pt x="82105" y="71612"/>
                  </a:lnTo>
                  <a:lnTo>
                    <a:pt x="77878" y="65672"/>
                  </a:lnTo>
                  <a:lnTo>
                    <a:pt x="76200" y="58293"/>
                  </a:lnTo>
                  <a:lnTo>
                    <a:pt x="77507" y="50825"/>
                  </a:lnTo>
                  <a:lnTo>
                    <a:pt x="81422" y="44656"/>
                  </a:lnTo>
                  <a:lnTo>
                    <a:pt x="87362" y="40415"/>
                  </a:lnTo>
                  <a:lnTo>
                    <a:pt x="94741" y="38734"/>
                  </a:lnTo>
                  <a:lnTo>
                    <a:pt x="113832" y="38286"/>
                  </a:lnTo>
                  <a:lnTo>
                    <a:pt x="112902" y="253"/>
                  </a:lnTo>
                  <a:close/>
                </a:path>
                <a:path w="1675765" h="114935">
                  <a:moveTo>
                    <a:pt x="113832" y="38286"/>
                  </a:moveTo>
                  <a:lnTo>
                    <a:pt x="77507" y="50825"/>
                  </a:lnTo>
                  <a:lnTo>
                    <a:pt x="76200" y="58293"/>
                  </a:lnTo>
                  <a:lnTo>
                    <a:pt x="77878" y="65672"/>
                  </a:lnTo>
                  <a:lnTo>
                    <a:pt x="82105" y="71612"/>
                  </a:lnTo>
                  <a:lnTo>
                    <a:pt x="88237" y="75527"/>
                  </a:lnTo>
                  <a:lnTo>
                    <a:pt x="95630" y="76834"/>
                  </a:lnTo>
                  <a:lnTo>
                    <a:pt x="114763" y="76385"/>
                  </a:lnTo>
                  <a:lnTo>
                    <a:pt x="113832" y="38286"/>
                  </a:lnTo>
                  <a:close/>
                </a:path>
                <a:path w="1675765" h="114935">
                  <a:moveTo>
                    <a:pt x="114763" y="76385"/>
                  </a:moveTo>
                  <a:lnTo>
                    <a:pt x="95630" y="76834"/>
                  </a:lnTo>
                  <a:lnTo>
                    <a:pt x="114774" y="76834"/>
                  </a:lnTo>
                  <a:lnTo>
                    <a:pt x="114763" y="76385"/>
                  </a:lnTo>
                  <a:close/>
                </a:path>
                <a:path w="1675765" h="114935">
                  <a:moveTo>
                    <a:pt x="132587" y="37845"/>
                  </a:moveTo>
                  <a:lnTo>
                    <a:pt x="113832" y="38286"/>
                  </a:lnTo>
                  <a:lnTo>
                    <a:pt x="114763" y="76385"/>
                  </a:lnTo>
                  <a:lnTo>
                    <a:pt x="133476" y="75945"/>
                  </a:lnTo>
                  <a:lnTo>
                    <a:pt x="140876" y="74265"/>
                  </a:lnTo>
                  <a:lnTo>
                    <a:pt x="146859" y="70024"/>
                  </a:lnTo>
                  <a:lnTo>
                    <a:pt x="150818" y="63855"/>
                  </a:lnTo>
                  <a:lnTo>
                    <a:pt x="152146" y="56387"/>
                  </a:lnTo>
                  <a:lnTo>
                    <a:pt x="150465" y="49008"/>
                  </a:lnTo>
                  <a:lnTo>
                    <a:pt x="146224" y="43068"/>
                  </a:lnTo>
                  <a:lnTo>
                    <a:pt x="140055" y="39153"/>
                  </a:lnTo>
                  <a:lnTo>
                    <a:pt x="132587" y="37845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54851" y="3828287"/>
              <a:ext cx="1783079" cy="10317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097595" y="3966209"/>
              <a:ext cx="1583055" cy="831850"/>
            </a:xfrm>
            <a:custGeom>
              <a:avLst/>
              <a:gdLst/>
              <a:ahLst/>
              <a:cxnLst/>
              <a:rect l="l" t="t" r="r" b="b"/>
              <a:pathLst>
                <a:path w="1583054" h="831850">
                  <a:moveTo>
                    <a:pt x="85076" y="758152"/>
                  </a:moveTo>
                  <a:lnTo>
                    <a:pt x="10215" y="795401"/>
                  </a:lnTo>
                  <a:lnTo>
                    <a:pt x="0" y="813814"/>
                  </a:lnTo>
                  <a:lnTo>
                    <a:pt x="2087" y="821054"/>
                  </a:lnTo>
                  <a:lnTo>
                    <a:pt x="6828" y="826968"/>
                  </a:lnTo>
                  <a:lnTo>
                    <a:pt x="13247" y="830452"/>
                  </a:lnTo>
                  <a:lnTo>
                    <a:pt x="20500" y="831270"/>
                  </a:lnTo>
                  <a:lnTo>
                    <a:pt x="27741" y="829182"/>
                  </a:lnTo>
                  <a:lnTo>
                    <a:pt x="95432" y="794131"/>
                  </a:lnTo>
                  <a:lnTo>
                    <a:pt x="101292" y="789334"/>
                  </a:lnTo>
                  <a:lnTo>
                    <a:pt x="104782" y="782907"/>
                  </a:lnTo>
                  <a:lnTo>
                    <a:pt x="105630" y="775646"/>
                  </a:lnTo>
                  <a:lnTo>
                    <a:pt x="103560" y="768350"/>
                  </a:lnTo>
                  <a:lnTo>
                    <a:pt x="98764" y="762490"/>
                  </a:lnTo>
                  <a:lnTo>
                    <a:pt x="92336" y="758999"/>
                  </a:lnTo>
                  <a:lnTo>
                    <a:pt x="85076" y="758152"/>
                  </a:lnTo>
                  <a:close/>
                </a:path>
                <a:path w="1583054" h="831850">
                  <a:moveTo>
                    <a:pt x="220329" y="687921"/>
                  </a:moveTo>
                  <a:lnTo>
                    <a:pt x="145470" y="725169"/>
                  </a:lnTo>
                  <a:lnTo>
                    <a:pt x="135254" y="743529"/>
                  </a:lnTo>
                  <a:lnTo>
                    <a:pt x="137342" y="750823"/>
                  </a:lnTo>
                  <a:lnTo>
                    <a:pt x="142065" y="756683"/>
                  </a:lnTo>
                  <a:lnTo>
                    <a:pt x="148455" y="760174"/>
                  </a:lnTo>
                  <a:lnTo>
                    <a:pt x="155701" y="761021"/>
                  </a:lnTo>
                  <a:lnTo>
                    <a:pt x="162996" y="758951"/>
                  </a:lnTo>
                  <a:lnTo>
                    <a:pt x="230560" y="723772"/>
                  </a:lnTo>
                  <a:lnTo>
                    <a:pt x="236491" y="719050"/>
                  </a:lnTo>
                  <a:lnTo>
                    <a:pt x="240006" y="712660"/>
                  </a:lnTo>
                  <a:lnTo>
                    <a:pt x="240829" y="705413"/>
                  </a:lnTo>
                  <a:lnTo>
                    <a:pt x="238688" y="698119"/>
                  </a:lnTo>
                  <a:lnTo>
                    <a:pt x="233965" y="692259"/>
                  </a:lnTo>
                  <a:lnTo>
                    <a:pt x="227576" y="688768"/>
                  </a:lnTo>
                  <a:lnTo>
                    <a:pt x="220329" y="687921"/>
                  </a:lnTo>
                  <a:close/>
                </a:path>
                <a:path w="1583054" h="831850">
                  <a:moveTo>
                    <a:pt x="355584" y="617672"/>
                  </a:moveTo>
                  <a:lnTo>
                    <a:pt x="280725" y="654812"/>
                  </a:lnTo>
                  <a:lnTo>
                    <a:pt x="270456" y="673296"/>
                  </a:lnTo>
                  <a:lnTo>
                    <a:pt x="272597" y="680592"/>
                  </a:lnTo>
                  <a:lnTo>
                    <a:pt x="277320" y="686452"/>
                  </a:lnTo>
                  <a:lnTo>
                    <a:pt x="283710" y="689943"/>
                  </a:lnTo>
                  <a:lnTo>
                    <a:pt x="290957" y="690790"/>
                  </a:lnTo>
                  <a:lnTo>
                    <a:pt x="298251" y="688720"/>
                  </a:lnTo>
                  <a:lnTo>
                    <a:pt x="365815" y="653541"/>
                  </a:lnTo>
                  <a:lnTo>
                    <a:pt x="371728" y="648801"/>
                  </a:lnTo>
                  <a:lnTo>
                    <a:pt x="375213" y="642381"/>
                  </a:lnTo>
                  <a:lnTo>
                    <a:pt x="376031" y="635128"/>
                  </a:lnTo>
                  <a:lnTo>
                    <a:pt x="373943" y="627888"/>
                  </a:lnTo>
                  <a:lnTo>
                    <a:pt x="369220" y="621974"/>
                  </a:lnTo>
                  <a:lnTo>
                    <a:pt x="362831" y="618489"/>
                  </a:lnTo>
                  <a:lnTo>
                    <a:pt x="355584" y="617672"/>
                  </a:lnTo>
                  <a:close/>
                </a:path>
                <a:path w="1583054" h="831850">
                  <a:moveTo>
                    <a:pt x="490785" y="547441"/>
                  </a:moveTo>
                  <a:lnTo>
                    <a:pt x="415853" y="584581"/>
                  </a:lnTo>
                  <a:lnTo>
                    <a:pt x="405709" y="603047"/>
                  </a:lnTo>
                  <a:lnTo>
                    <a:pt x="407852" y="610362"/>
                  </a:lnTo>
                  <a:lnTo>
                    <a:pt x="412575" y="616221"/>
                  </a:lnTo>
                  <a:lnTo>
                    <a:pt x="418965" y="619712"/>
                  </a:lnTo>
                  <a:lnTo>
                    <a:pt x="426211" y="620559"/>
                  </a:lnTo>
                  <a:lnTo>
                    <a:pt x="433506" y="618489"/>
                  </a:lnTo>
                  <a:lnTo>
                    <a:pt x="501070" y="583310"/>
                  </a:lnTo>
                  <a:lnTo>
                    <a:pt x="506984" y="578570"/>
                  </a:lnTo>
                  <a:lnTo>
                    <a:pt x="510468" y="572150"/>
                  </a:lnTo>
                  <a:lnTo>
                    <a:pt x="511286" y="564897"/>
                  </a:lnTo>
                  <a:lnTo>
                    <a:pt x="509198" y="557657"/>
                  </a:lnTo>
                  <a:lnTo>
                    <a:pt x="504457" y="551743"/>
                  </a:lnTo>
                  <a:lnTo>
                    <a:pt x="498038" y="548258"/>
                  </a:lnTo>
                  <a:lnTo>
                    <a:pt x="490785" y="547441"/>
                  </a:lnTo>
                  <a:close/>
                </a:path>
                <a:path w="1583054" h="831850">
                  <a:moveTo>
                    <a:pt x="626040" y="477101"/>
                  </a:moveTo>
                  <a:lnTo>
                    <a:pt x="551108" y="514350"/>
                  </a:lnTo>
                  <a:lnTo>
                    <a:pt x="540910" y="532763"/>
                  </a:lnTo>
                  <a:lnTo>
                    <a:pt x="542980" y="540003"/>
                  </a:lnTo>
                  <a:lnTo>
                    <a:pt x="547776" y="545935"/>
                  </a:lnTo>
                  <a:lnTo>
                    <a:pt x="554204" y="549449"/>
                  </a:lnTo>
                  <a:lnTo>
                    <a:pt x="561465" y="550273"/>
                  </a:lnTo>
                  <a:lnTo>
                    <a:pt x="568761" y="548132"/>
                  </a:lnTo>
                  <a:lnTo>
                    <a:pt x="636325" y="513079"/>
                  </a:lnTo>
                  <a:lnTo>
                    <a:pt x="642239" y="508337"/>
                  </a:lnTo>
                  <a:lnTo>
                    <a:pt x="645723" y="501903"/>
                  </a:lnTo>
                  <a:lnTo>
                    <a:pt x="646541" y="494613"/>
                  </a:lnTo>
                  <a:lnTo>
                    <a:pt x="644453" y="487298"/>
                  </a:lnTo>
                  <a:lnTo>
                    <a:pt x="639712" y="481439"/>
                  </a:lnTo>
                  <a:lnTo>
                    <a:pt x="633293" y="477948"/>
                  </a:lnTo>
                  <a:lnTo>
                    <a:pt x="626040" y="477101"/>
                  </a:lnTo>
                  <a:close/>
                </a:path>
                <a:path w="1583054" h="831850">
                  <a:moveTo>
                    <a:pt x="761295" y="406870"/>
                  </a:moveTo>
                  <a:lnTo>
                    <a:pt x="686363" y="444119"/>
                  </a:lnTo>
                  <a:lnTo>
                    <a:pt x="676165" y="462532"/>
                  </a:lnTo>
                  <a:lnTo>
                    <a:pt x="678235" y="469772"/>
                  </a:lnTo>
                  <a:lnTo>
                    <a:pt x="682978" y="475686"/>
                  </a:lnTo>
                  <a:lnTo>
                    <a:pt x="689411" y="479170"/>
                  </a:lnTo>
                  <a:lnTo>
                    <a:pt x="696702" y="479988"/>
                  </a:lnTo>
                  <a:lnTo>
                    <a:pt x="704016" y="477900"/>
                  </a:lnTo>
                  <a:lnTo>
                    <a:pt x="771580" y="442848"/>
                  </a:lnTo>
                  <a:lnTo>
                    <a:pt x="777440" y="438052"/>
                  </a:lnTo>
                  <a:lnTo>
                    <a:pt x="780930" y="431625"/>
                  </a:lnTo>
                  <a:lnTo>
                    <a:pt x="781778" y="424364"/>
                  </a:lnTo>
                  <a:lnTo>
                    <a:pt x="779708" y="417067"/>
                  </a:lnTo>
                  <a:lnTo>
                    <a:pt x="774967" y="411208"/>
                  </a:lnTo>
                  <a:lnTo>
                    <a:pt x="768548" y="407717"/>
                  </a:lnTo>
                  <a:lnTo>
                    <a:pt x="761295" y="406870"/>
                  </a:lnTo>
                  <a:close/>
                </a:path>
                <a:path w="1583054" h="831850">
                  <a:moveTo>
                    <a:pt x="896550" y="336639"/>
                  </a:moveTo>
                  <a:lnTo>
                    <a:pt x="821618" y="373888"/>
                  </a:lnTo>
                  <a:lnTo>
                    <a:pt x="811420" y="392247"/>
                  </a:lnTo>
                  <a:lnTo>
                    <a:pt x="813490" y="399541"/>
                  </a:lnTo>
                  <a:lnTo>
                    <a:pt x="818231" y="405401"/>
                  </a:lnTo>
                  <a:lnTo>
                    <a:pt x="824650" y="408892"/>
                  </a:lnTo>
                  <a:lnTo>
                    <a:pt x="831903" y="409739"/>
                  </a:lnTo>
                  <a:lnTo>
                    <a:pt x="839144" y="407669"/>
                  </a:lnTo>
                  <a:lnTo>
                    <a:pt x="906835" y="372490"/>
                  </a:lnTo>
                  <a:lnTo>
                    <a:pt x="912695" y="367768"/>
                  </a:lnTo>
                  <a:lnTo>
                    <a:pt x="916185" y="361378"/>
                  </a:lnTo>
                  <a:lnTo>
                    <a:pt x="917033" y="354131"/>
                  </a:lnTo>
                  <a:lnTo>
                    <a:pt x="914963" y="346837"/>
                  </a:lnTo>
                  <a:lnTo>
                    <a:pt x="910222" y="340977"/>
                  </a:lnTo>
                  <a:lnTo>
                    <a:pt x="903803" y="337486"/>
                  </a:lnTo>
                  <a:lnTo>
                    <a:pt x="896550" y="336639"/>
                  </a:lnTo>
                  <a:close/>
                </a:path>
                <a:path w="1583054" h="831850">
                  <a:moveTo>
                    <a:pt x="1031751" y="266390"/>
                  </a:moveTo>
                  <a:lnTo>
                    <a:pt x="956873" y="303656"/>
                  </a:lnTo>
                  <a:lnTo>
                    <a:pt x="946657" y="322016"/>
                  </a:lnTo>
                  <a:lnTo>
                    <a:pt x="948745" y="329310"/>
                  </a:lnTo>
                  <a:lnTo>
                    <a:pt x="953486" y="335170"/>
                  </a:lnTo>
                  <a:lnTo>
                    <a:pt x="959905" y="338661"/>
                  </a:lnTo>
                  <a:lnTo>
                    <a:pt x="967158" y="339508"/>
                  </a:lnTo>
                  <a:lnTo>
                    <a:pt x="974399" y="337438"/>
                  </a:lnTo>
                  <a:lnTo>
                    <a:pt x="1042090" y="302259"/>
                  </a:lnTo>
                  <a:lnTo>
                    <a:pt x="1047950" y="297519"/>
                  </a:lnTo>
                  <a:lnTo>
                    <a:pt x="1051440" y="291099"/>
                  </a:lnTo>
                  <a:lnTo>
                    <a:pt x="1052288" y="283846"/>
                  </a:lnTo>
                  <a:lnTo>
                    <a:pt x="1050218" y="276606"/>
                  </a:lnTo>
                  <a:lnTo>
                    <a:pt x="1045475" y="270692"/>
                  </a:lnTo>
                  <a:lnTo>
                    <a:pt x="1039042" y="267207"/>
                  </a:lnTo>
                  <a:lnTo>
                    <a:pt x="1031751" y="266390"/>
                  </a:lnTo>
                  <a:close/>
                </a:path>
                <a:path w="1583054" h="831850">
                  <a:moveTo>
                    <a:pt x="1166989" y="196159"/>
                  </a:moveTo>
                  <a:lnTo>
                    <a:pt x="1092128" y="233298"/>
                  </a:lnTo>
                  <a:lnTo>
                    <a:pt x="1081912" y="251765"/>
                  </a:lnTo>
                  <a:lnTo>
                    <a:pt x="1084000" y="259079"/>
                  </a:lnTo>
                  <a:lnTo>
                    <a:pt x="1088741" y="264939"/>
                  </a:lnTo>
                  <a:lnTo>
                    <a:pt x="1095160" y="268430"/>
                  </a:lnTo>
                  <a:lnTo>
                    <a:pt x="1102413" y="269277"/>
                  </a:lnTo>
                  <a:lnTo>
                    <a:pt x="1109654" y="267207"/>
                  </a:lnTo>
                  <a:lnTo>
                    <a:pt x="1177345" y="232028"/>
                  </a:lnTo>
                  <a:lnTo>
                    <a:pt x="1183205" y="227288"/>
                  </a:lnTo>
                  <a:lnTo>
                    <a:pt x="1186695" y="220868"/>
                  </a:lnTo>
                  <a:lnTo>
                    <a:pt x="1187543" y="213615"/>
                  </a:lnTo>
                  <a:lnTo>
                    <a:pt x="1185473" y="206375"/>
                  </a:lnTo>
                  <a:lnTo>
                    <a:pt x="1180677" y="200461"/>
                  </a:lnTo>
                  <a:lnTo>
                    <a:pt x="1174249" y="196976"/>
                  </a:lnTo>
                  <a:lnTo>
                    <a:pt x="1166989" y="196159"/>
                  </a:lnTo>
                  <a:close/>
                </a:path>
                <a:path w="1583054" h="831850">
                  <a:moveTo>
                    <a:pt x="1302242" y="125872"/>
                  </a:moveTo>
                  <a:lnTo>
                    <a:pt x="1227383" y="163067"/>
                  </a:lnTo>
                  <a:lnTo>
                    <a:pt x="1217167" y="181481"/>
                  </a:lnTo>
                  <a:lnTo>
                    <a:pt x="1219255" y="188721"/>
                  </a:lnTo>
                  <a:lnTo>
                    <a:pt x="1223996" y="194653"/>
                  </a:lnTo>
                  <a:lnTo>
                    <a:pt x="1230415" y="198167"/>
                  </a:lnTo>
                  <a:lnTo>
                    <a:pt x="1237668" y="198991"/>
                  </a:lnTo>
                  <a:lnTo>
                    <a:pt x="1244909" y="196850"/>
                  </a:lnTo>
                  <a:lnTo>
                    <a:pt x="1312473" y="161797"/>
                  </a:lnTo>
                  <a:lnTo>
                    <a:pt x="1318404" y="157055"/>
                  </a:lnTo>
                  <a:lnTo>
                    <a:pt x="1321919" y="150621"/>
                  </a:lnTo>
                  <a:lnTo>
                    <a:pt x="1322742" y="143331"/>
                  </a:lnTo>
                  <a:lnTo>
                    <a:pt x="1320601" y="136016"/>
                  </a:lnTo>
                  <a:lnTo>
                    <a:pt x="1315878" y="130159"/>
                  </a:lnTo>
                  <a:lnTo>
                    <a:pt x="1309489" y="126682"/>
                  </a:lnTo>
                  <a:lnTo>
                    <a:pt x="1302242" y="125872"/>
                  </a:lnTo>
                  <a:close/>
                </a:path>
                <a:path w="1583054" h="831850">
                  <a:moveTo>
                    <a:pt x="1437497" y="55588"/>
                  </a:moveTo>
                  <a:lnTo>
                    <a:pt x="1362638" y="92837"/>
                  </a:lnTo>
                  <a:lnTo>
                    <a:pt x="1352369" y="111250"/>
                  </a:lnTo>
                  <a:lnTo>
                    <a:pt x="1354510" y="118490"/>
                  </a:lnTo>
                  <a:lnTo>
                    <a:pt x="1359233" y="124404"/>
                  </a:lnTo>
                  <a:lnTo>
                    <a:pt x="1365623" y="127888"/>
                  </a:lnTo>
                  <a:lnTo>
                    <a:pt x="1372869" y="128706"/>
                  </a:lnTo>
                  <a:lnTo>
                    <a:pt x="1380164" y="126618"/>
                  </a:lnTo>
                  <a:lnTo>
                    <a:pt x="1447728" y="91566"/>
                  </a:lnTo>
                  <a:lnTo>
                    <a:pt x="1453659" y="86770"/>
                  </a:lnTo>
                  <a:lnTo>
                    <a:pt x="1457174" y="80343"/>
                  </a:lnTo>
                  <a:lnTo>
                    <a:pt x="1457997" y="73082"/>
                  </a:lnTo>
                  <a:lnTo>
                    <a:pt x="1455856" y="65785"/>
                  </a:lnTo>
                  <a:lnTo>
                    <a:pt x="1451133" y="59926"/>
                  </a:lnTo>
                  <a:lnTo>
                    <a:pt x="1444744" y="56435"/>
                  </a:lnTo>
                  <a:lnTo>
                    <a:pt x="1437497" y="55588"/>
                  </a:lnTo>
                  <a:close/>
                </a:path>
                <a:path w="1583054" h="831850">
                  <a:moveTo>
                    <a:pt x="1582602" y="0"/>
                  </a:moveTo>
                  <a:lnTo>
                    <a:pt x="1454840" y="2031"/>
                  </a:lnTo>
                  <a:lnTo>
                    <a:pt x="1507545" y="103377"/>
                  </a:lnTo>
                  <a:lnTo>
                    <a:pt x="158260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9747" y="5015483"/>
              <a:ext cx="789431" cy="8869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32147" y="5163311"/>
              <a:ext cx="485140" cy="593090"/>
            </a:xfrm>
            <a:custGeom>
              <a:avLst/>
              <a:gdLst/>
              <a:ahLst/>
              <a:cxnLst/>
              <a:rect l="l" t="t" r="r" b="b"/>
              <a:pathLst>
                <a:path w="485139" h="593089">
                  <a:moveTo>
                    <a:pt x="242315" y="0"/>
                  </a:moveTo>
                  <a:lnTo>
                    <a:pt x="0" y="242315"/>
                  </a:lnTo>
                  <a:lnTo>
                    <a:pt x="121157" y="242315"/>
                  </a:lnTo>
                  <a:lnTo>
                    <a:pt x="121157" y="592835"/>
                  </a:lnTo>
                  <a:lnTo>
                    <a:pt x="363474" y="592835"/>
                  </a:lnTo>
                  <a:lnTo>
                    <a:pt x="363474" y="242315"/>
                  </a:lnTo>
                  <a:lnTo>
                    <a:pt x="484631" y="242315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8FD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32147" y="5163311"/>
              <a:ext cx="485140" cy="593090"/>
            </a:xfrm>
            <a:custGeom>
              <a:avLst/>
              <a:gdLst/>
              <a:ahLst/>
              <a:cxnLst/>
              <a:rect l="l" t="t" r="r" b="b"/>
              <a:pathLst>
                <a:path w="485139" h="593089">
                  <a:moveTo>
                    <a:pt x="0" y="242315"/>
                  </a:moveTo>
                  <a:lnTo>
                    <a:pt x="242315" y="0"/>
                  </a:lnTo>
                  <a:lnTo>
                    <a:pt x="484631" y="242315"/>
                  </a:lnTo>
                  <a:lnTo>
                    <a:pt x="363474" y="242315"/>
                  </a:lnTo>
                  <a:lnTo>
                    <a:pt x="363474" y="592835"/>
                  </a:lnTo>
                  <a:lnTo>
                    <a:pt x="121157" y="592835"/>
                  </a:lnTo>
                  <a:lnTo>
                    <a:pt x="121157" y="242315"/>
                  </a:lnTo>
                  <a:lnTo>
                    <a:pt x="0" y="242315"/>
                  </a:lnTo>
                  <a:close/>
                </a:path>
              </a:pathLst>
            </a:custGeom>
            <a:ln w="9144">
              <a:solidFill>
                <a:srgbClr val="033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97758" y="1383030"/>
            <a:ext cx="2624455" cy="791210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b="1" spc="-25" dirty="0">
                <a:latin typeface="Calibri"/>
                <a:cs typeface="Calibri"/>
              </a:rPr>
              <a:t>BAC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Professionnel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99069" y="2437638"/>
            <a:ext cx="2533015" cy="70104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190"/>
              </a:spcBef>
            </a:pPr>
            <a:r>
              <a:rPr sz="2400" b="1" dirty="0">
                <a:latin typeface="Calibri"/>
                <a:cs typeface="Calibri"/>
              </a:rPr>
              <a:t>CAP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CAPA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2654" y="6321348"/>
            <a:ext cx="34798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1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Chiffres</a:t>
            </a:r>
            <a:r>
              <a:rPr sz="1400" b="1" u="sng" spc="-3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5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académique</a:t>
            </a:r>
            <a:r>
              <a:rPr sz="1400" b="1" u="sng" spc="-5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5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2020</a:t>
            </a:r>
            <a:r>
              <a:rPr sz="1400" b="1" u="sng" spc="-4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4607A"/>
                </a:solidFill>
                <a:latin typeface="Arial"/>
                <a:cs typeface="Arial"/>
              </a:rPr>
              <a:t>:</a:t>
            </a:r>
            <a:r>
              <a:rPr sz="1400" b="1" spc="-2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135" dirty="0">
                <a:solidFill>
                  <a:srgbClr val="04607A"/>
                </a:solidFill>
                <a:latin typeface="Arial"/>
                <a:cs typeface="Arial"/>
              </a:rPr>
              <a:t>décision</a:t>
            </a:r>
            <a:r>
              <a:rPr sz="1400" b="1" spc="-60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4607A"/>
                </a:solidFill>
                <a:latin typeface="Arial"/>
                <a:cs typeface="Arial"/>
              </a:rPr>
              <a:t>d’orientation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8747" y="2252472"/>
            <a:ext cx="2570988" cy="1181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7495" y="2510485"/>
            <a:ext cx="1795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Élevage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animaux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591" y="1046988"/>
            <a:ext cx="2250948" cy="11109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72965" y="1270507"/>
            <a:ext cx="16167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Bâtiment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travaux</a:t>
            </a:r>
            <a:r>
              <a:rPr sz="20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publics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3423" y="5062728"/>
            <a:ext cx="2321052" cy="11750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74058" y="5318252"/>
            <a:ext cx="13214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Habillement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textile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7923" y="2538983"/>
            <a:ext cx="2110739" cy="11414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56140" y="2777998"/>
            <a:ext cx="11950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A5293"/>
                </a:solidFill>
                <a:latin typeface="Calibri"/>
                <a:cs typeface="Calibri"/>
              </a:rPr>
              <a:t>Industries graphiques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43455" y="3054095"/>
            <a:ext cx="2249423" cy="10744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00198" y="3258692"/>
            <a:ext cx="15386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Bois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Ameublement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7544" y="5349240"/>
            <a:ext cx="2543555" cy="12618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26377" y="5496255"/>
            <a:ext cx="14065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Hôtellerie Restauration Alimentation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0831" y="4114800"/>
            <a:ext cx="2148840" cy="119938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76680" y="4382770"/>
            <a:ext cx="13169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Mécanique Productique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64168" y="3950208"/>
            <a:ext cx="2334768" cy="11186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331832" y="4178046"/>
            <a:ext cx="16040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66"/>
                </a:solidFill>
                <a:latin typeface="Calibri"/>
                <a:cs typeface="Calibri"/>
              </a:rPr>
              <a:t>Gestion Administration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0276" y="2575560"/>
            <a:ext cx="2191512" cy="11323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346695" y="2810078"/>
            <a:ext cx="1060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Transport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logistique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55435" y="4008120"/>
            <a:ext cx="2537460" cy="10607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743445" y="4207002"/>
            <a:ext cx="13595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Electricité Electronique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9551" y="982980"/>
            <a:ext cx="2479548" cy="96316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352294" y="1131824"/>
            <a:ext cx="12731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A5293"/>
                </a:solidFill>
                <a:latin typeface="Calibri"/>
                <a:cs typeface="Calibri"/>
              </a:rPr>
              <a:t>Automobile Engins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64168" y="982980"/>
            <a:ext cx="2334768" cy="113538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121267" y="1065657"/>
            <a:ext cx="20231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Matériaux</a:t>
            </a:r>
            <a:r>
              <a:rPr sz="20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métaux,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plastiques papier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83791" y="5434584"/>
            <a:ext cx="2310384" cy="121767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862708" y="5712358"/>
            <a:ext cx="1299845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" algn="ctr">
              <a:lnSpc>
                <a:spcPts val="2395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666"/>
                </a:solidFill>
                <a:latin typeface="Calibri"/>
                <a:cs typeface="Calibri"/>
              </a:rPr>
              <a:t>Santé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95"/>
              </a:lnSpc>
            </a:pPr>
            <a:r>
              <a:rPr sz="2000" b="1" dirty="0">
                <a:solidFill>
                  <a:srgbClr val="006666"/>
                </a:solidFill>
                <a:latin typeface="Calibri"/>
                <a:cs typeface="Calibri"/>
              </a:rPr>
              <a:t>Social,</a:t>
            </a:r>
            <a:r>
              <a:rPr sz="2000" b="1" spc="-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666"/>
                </a:solidFill>
                <a:latin typeface="Calibri"/>
                <a:cs typeface="Calibri"/>
              </a:rPr>
              <a:t>soins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75888" y="3712464"/>
            <a:ext cx="2356104" cy="115671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212463" y="3959478"/>
            <a:ext cx="1226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666"/>
                </a:solidFill>
                <a:latin typeface="Calibri"/>
                <a:cs typeface="Calibri"/>
              </a:rPr>
              <a:t>Commerce, vente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0183" y="83819"/>
            <a:ext cx="10650220" cy="829310"/>
            <a:chOff x="710183" y="83819"/>
            <a:chExt cx="10650220" cy="82931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0183" y="83819"/>
              <a:ext cx="10649712" cy="8016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7403" y="153923"/>
              <a:ext cx="9413748" cy="758951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74191" y="109728"/>
            <a:ext cx="10521950" cy="673735"/>
          </a:xfrm>
          <a:prstGeom prst="rect">
            <a:avLst/>
          </a:prstGeom>
          <a:solidFill>
            <a:srgbClr val="943735"/>
          </a:solidFill>
          <a:ln w="9144">
            <a:solidFill>
              <a:srgbClr val="F1DCDB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796290">
              <a:lnSpc>
                <a:spcPct val="100000"/>
              </a:lnSpc>
              <a:spcBef>
                <a:spcPts val="1075"/>
              </a:spcBef>
              <a:tabLst>
                <a:tab pos="2875280" algn="l"/>
                <a:tab pos="3179445" algn="l"/>
              </a:tabLst>
            </a:pPr>
            <a:r>
              <a:rPr sz="2400" dirty="0">
                <a:solidFill>
                  <a:srgbClr val="FFFFFF"/>
                </a:solidFill>
              </a:rPr>
              <a:t>En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voie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spc="-25" dirty="0">
                <a:solidFill>
                  <a:srgbClr val="FFFFFF"/>
                </a:solidFill>
              </a:rPr>
              <a:t>Pro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50" dirty="0">
                <a:solidFill>
                  <a:srgbClr val="FFFFFF"/>
                </a:solidFill>
              </a:rPr>
              <a:t>:</a:t>
            </a:r>
            <a:r>
              <a:rPr sz="2400" dirty="0">
                <a:solidFill>
                  <a:srgbClr val="FFFFFF"/>
                </a:solidFill>
              </a:rPr>
              <a:t>	De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nombreux domaines de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formation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…</a:t>
            </a:r>
            <a:endParaRPr sz="2400"/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71144" y="1940051"/>
            <a:ext cx="2241804" cy="99669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152855" y="2106295"/>
            <a:ext cx="14789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Paysage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Forêt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964168" y="5326379"/>
            <a:ext cx="2334768" cy="120396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635108" y="5597144"/>
            <a:ext cx="99504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Arts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Artisanat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661404" y="1146047"/>
            <a:ext cx="2109216" cy="112013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7274179" y="1373886"/>
            <a:ext cx="8845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Hygiène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Sécurité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161" y="1269238"/>
            <a:ext cx="2765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580" indent="-43688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►"/>
              <a:tabLst>
                <a:tab pos="449580" algn="l"/>
                <a:tab pos="1347470" algn="l"/>
              </a:tabLst>
            </a:pP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CAP</a:t>
            </a:r>
            <a:r>
              <a:rPr sz="2400" dirty="0">
                <a:solidFill>
                  <a:srgbClr val="004E6C"/>
                </a:solidFill>
                <a:latin typeface="Arial Black"/>
                <a:cs typeface="Arial Black"/>
              </a:rPr>
              <a:t>	en</a:t>
            </a: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E6C"/>
                </a:solidFill>
                <a:latin typeface="Arial Black"/>
                <a:cs typeface="Arial Black"/>
              </a:rPr>
              <a:t>2</a:t>
            </a:r>
            <a:r>
              <a:rPr sz="2400" spc="-5" dirty="0">
                <a:solidFill>
                  <a:srgbClr val="004E6C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ans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7476" y="1345438"/>
            <a:ext cx="252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250</a:t>
            </a:r>
            <a:r>
              <a:rPr sz="18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spécialités</a:t>
            </a:r>
            <a:r>
              <a:rPr sz="18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Arial"/>
                <a:cs typeface="Arial"/>
              </a:rPr>
              <a:t>environ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4841" y="1647571"/>
            <a:ext cx="97466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indent="-194310">
              <a:lnSpc>
                <a:spcPct val="100000"/>
              </a:lnSpc>
              <a:spcBef>
                <a:spcPts val="100"/>
              </a:spcBef>
              <a:buChar char="-"/>
              <a:tabLst>
                <a:tab pos="20701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Apprendre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métier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précis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pour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insertion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rapide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14629" indent="-201930">
              <a:lnSpc>
                <a:spcPct val="100000"/>
              </a:lnSpc>
              <a:buChar char="-"/>
              <a:tabLst>
                <a:tab pos="214629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Poursuite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d’études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possible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vers le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Bac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Pro,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vers un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BP,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formation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complémentaire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15265" indent="-202565">
              <a:lnSpc>
                <a:spcPct val="100000"/>
              </a:lnSpc>
              <a:buChar char="-"/>
              <a:tabLst>
                <a:tab pos="215265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Stages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14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semaines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61" y="3281553"/>
            <a:ext cx="3579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580" indent="-43688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►"/>
              <a:tabLst>
                <a:tab pos="449580" algn="l"/>
                <a:tab pos="2161540" algn="l"/>
              </a:tabLst>
            </a:pPr>
            <a:r>
              <a:rPr sz="2400" dirty="0">
                <a:solidFill>
                  <a:srgbClr val="004E6C"/>
                </a:solidFill>
                <a:latin typeface="Arial Black"/>
                <a:cs typeface="Arial Black"/>
              </a:rPr>
              <a:t>BAC</a:t>
            </a:r>
            <a:r>
              <a:rPr sz="2400" spc="-100" dirty="0">
                <a:solidFill>
                  <a:srgbClr val="004E6C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PRO</a:t>
            </a:r>
            <a:r>
              <a:rPr sz="2400" dirty="0">
                <a:solidFill>
                  <a:srgbClr val="004E6C"/>
                </a:solidFill>
                <a:latin typeface="Arial Black"/>
                <a:cs typeface="Arial Black"/>
              </a:rPr>
              <a:t>	en</a:t>
            </a: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4E6C"/>
                </a:solidFill>
                <a:latin typeface="Arial Black"/>
                <a:cs typeface="Arial Black"/>
              </a:rPr>
              <a:t>3</a:t>
            </a:r>
            <a:r>
              <a:rPr sz="2400" spc="-5" dirty="0">
                <a:solidFill>
                  <a:srgbClr val="004E6C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004E6C"/>
                </a:solidFill>
                <a:latin typeface="Arial Black"/>
                <a:cs typeface="Arial Black"/>
              </a:rPr>
              <a:t>ans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2821" y="3357753"/>
            <a:ext cx="239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80</a:t>
            </a:r>
            <a:r>
              <a:rPr sz="1800" b="1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spécialités</a:t>
            </a:r>
            <a:r>
              <a:rPr sz="1800" b="1" spc="-10" dirty="0">
                <a:solidFill>
                  <a:srgbClr val="990000"/>
                </a:solidFill>
                <a:latin typeface="Arial"/>
                <a:cs typeface="Arial"/>
              </a:rPr>
              <a:t> environ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5028" y="3659504"/>
            <a:ext cx="10067925" cy="248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03835">
              <a:lnSpc>
                <a:spcPct val="100000"/>
              </a:lnSpc>
              <a:spcBef>
                <a:spcPts val="100"/>
              </a:spcBef>
              <a:buChar char="-"/>
              <a:tabLst>
                <a:tab pos="292735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b="1" baseline="25462" dirty="0">
                <a:solidFill>
                  <a:srgbClr val="404040"/>
                </a:solidFill>
                <a:latin typeface="Arial"/>
                <a:cs typeface="Arial"/>
              </a:rPr>
              <a:t>nde</a:t>
            </a:r>
            <a:r>
              <a:rPr sz="1800" b="1" spc="217" baseline="25462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découvrir un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champ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professionnel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98450" indent="-20193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explorer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une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famille</a:t>
            </a:r>
            <a:r>
              <a:rPr sz="1800" b="1" u="sng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métiers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1800" b="1" baseline="25462" dirty="0">
                <a:solidFill>
                  <a:srgbClr val="404040"/>
                </a:solidFill>
                <a:latin typeface="Arial"/>
                <a:cs typeface="Arial"/>
              </a:rPr>
              <a:t>nde</a:t>
            </a:r>
            <a:r>
              <a:rPr sz="1800" b="1" spc="240" baseline="25462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puis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choisir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sa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spécialité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Bac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Pro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98450" indent="-20193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Stages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entreprise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à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22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semaines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99085" indent="-202565">
              <a:lnSpc>
                <a:spcPct val="100000"/>
              </a:lnSpc>
              <a:buChar char="-"/>
              <a:tabLst>
                <a:tab pos="299085" algn="l"/>
                <a:tab pos="2990850" algn="l"/>
                <a:tab pos="6700520" algn="l"/>
              </a:tabLst>
            </a:pP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En</a:t>
            </a:r>
            <a:r>
              <a:rPr sz="1800" b="1" u="sng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terminale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au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choix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	Module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Insertion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professionnelle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18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ou</a:t>
            </a:r>
            <a:r>
              <a:rPr sz="1800" b="1" spc="4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Module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Poursuite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d’études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04040"/>
              </a:buClr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298450" indent="-20193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Poursuite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BTS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(quotas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places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réservées)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Mention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complémentaire.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9303" y="633983"/>
            <a:ext cx="10076815" cy="920750"/>
          </a:xfrm>
          <a:custGeom>
            <a:avLst/>
            <a:gdLst/>
            <a:ahLst/>
            <a:cxnLst/>
            <a:rect l="l" t="t" r="r" b="b"/>
            <a:pathLst>
              <a:path w="10076815" h="920750">
                <a:moveTo>
                  <a:pt x="0" y="920496"/>
                </a:moveTo>
                <a:lnTo>
                  <a:pt x="10076688" y="920496"/>
                </a:lnTo>
                <a:lnTo>
                  <a:pt x="10076688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1203" y="699261"/>
            <a:ext cx="78854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800000"/>
                </a:solidFill>
              </a:rPr>
              <a:t>Les</a:t>
            </a:r>
            <a:r>
              <a:rPr sz="2700" spc="-30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«</a:t>
            </a:r>
            <a:r>
              <a:rPr sz="2700" spc="-30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familles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de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métiers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»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de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la</a:t>
            </a:r>
            <a:r>
              <a:rPr sz="2700" spc="-25" dirty="0">
                <a:solidFill>
                  <a:srgbClr val="800000"/>
                </a:solidFill>
              </a:rPr>
              <a:t> </a:t>
            </a:r>
            <a:r>
              <a:rPr sz="2700" dirty="0">
                <a:solidFill>
                  <a:srgbClr val="800000"/>
                </a:solidFill>
              </a:rPr>
              <a:t>2</a:t>
            </a:r>
            <a:r>
              <a:rPr sz="2700" baseline="24691" dirty="0">
                <a:solidFill>
                  <a:srgbClr val="800000"/>
                </a:solidFill>
              </a:rPr>
              <a:t>nde</a:t>
            </a:r>
            <a:r>
              <a:rPr sz="2700" spc="412" baseline="24691" dirty="0">
                <a:solidFill>
                  <a:srgbClr val="800000"/>
                </a:solidFill>
              </a:rPr>
              <a:t> </a:t>
            </a:r>
            <a:r>
              <a:rPr sz="2700" spc="-25" dirty="0">
                <a:solidFill>
                  <a:srgbClr val="800000"/>
                </a:solidFill>
              </a:rPr>
              <a:t>PRO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8654542" y="2299970"/>
            <a:ext cx="2287905" cy="13970"/>
          </a:xfrm>
          <a:custGeom>
            <a:avLst/>
            <a:gdLst/>
            <a:ahLst/>
            <a:cxnLst/>
            <a:rect l="l" t="t" r="r" b="b"/>
            <a:pathLst>
              <a:path w="2287904" h="13969">
                <a:moveTo>
                  <a:pt x="2287524" y="0"/>
                </a:moveTo>
                <a:lnTo>
                  <a:pt x="0" y="0"/>
                </a:lnTo>
                <a:lnTo>
                  <a:pt x="0" y="13715"/>
                </a:lnTo>
                <a:lnTo>
                  <a:pt x="2287524" y="13715"/>
                </a:lnTo>
                <a:lnTo>
                  <a:pt x="2287524" y="0"/>
                </a:lnTo>
                <a:close/>
              </a:path>
            </a:pathLst>
          </a:custGeom>
          <a:solidFill>
            <a:srgbClr val="08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4391" y="1110741"/>
            <a:ext cx="9888220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 algn="ctr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pour</a:t>
            </a:r>
            <a:r>
              <a:rPr sz="27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une</a:t>
            </a:r>
            <a:r>
              <a:rPr sz="27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orientation</a:t>
            </a:r>
            <a:r>
              <a:rPr sz="2700" spc="-5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dirty="0">
                <a:solidFill>
                  <a:srgbClr val="800000"/>
                </a:solidFill>
                <a:latin typeface="Arial Black"/>
                <a:cs typeface="Arial Black"/>
              </a:rPr>
              <a:t>progressive</a:t>
            </a:r>
            <a:r>
              <a:rPr sz="2700" spc="-4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700" spc="-50" dirty="0">
                <a:solidFill>
                  <a:srgbClr val="800000"/>
                </a:solidFill>
                <a:latin typeface="Arial Black"/>
                <a:cs typeface="Arial Black"/>
              </a:rPr>
              <a:t>…</a:t>
            </a:r>
            <a:endParaRPr sz="2700">
              <a:latin typeface="Arial Black"/>
              <a:cs typeface="Arial Black"/>
            </a:endParaRPr>
          </a:p>
          <a:p>
            <a:pPr marL="50800" marR="43180">
              <a:lnSpc>
                <a:spcPct val="100800"/>
              </a:lnSpc>
              <a:spcBef>
                <a:spcPts val="3450"/>
              </a:spcBef>
            </a:pP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Parmi</a:t>
            </a:r>
            <a:r>
              <a:rPr sz="2400" b="1" spc="-7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les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différentes</a:t>
            </a:r>
            <a:r>
              <a:rPr sz="2400" b="1" spc="-3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2400" b="1" baseline="24305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r>
              <a:rPr sz="2400" b="1" spc="202" baseline="2430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PRO,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il</a:t>
            </a:r>
            <a:r>
              <a:rPr sz="2400" b="1" spc="-7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est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possible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choisir</a:t>
            </a:r>
            <a:r>
              <a:rPr sz="2400" b="1" spc="-7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une</a:t>
            </a:r>
            <a:r>
              <a:rPr sz="2400" b="1" spc="-4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2400" b="1" baseline="24305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r>
              <a:rPr sz="2400" b="1" spc="195" baseline="2430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par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famille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83762"/>
                </a:solidFill>
                <a:latin typeface="Calibri"/>
                <a:cs typeface="Calibri"/>
              </a:rPr>
              <a:t>de </a:t>
            </a:r>
            <a:r>
              <a:rPr sz="2400" b="1" u="sng" spc="-10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Calibri"/>
                <a:cs typeface="Calibri"/>
              </a:rPr>
              <a:t>métiers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"/>
              </a:spcBef>
            </a:pPr>
            <a:r>
              <a:rPr sz="1900" b="1" spc="-10" dirty="0">
                <a:solidFill>
                  <a:srgbClr val="083762"/>
                </a:solidFill>
                <a:latin typeface="Calibri"/>
                <a:cs typeface="Calibri"/>
              </a:rPr>
              <a:t>Exemples</a:t>
            </a:r>
            <a:r>
              <a:rPr sz="19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083762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7091" y="2895676"/>
            <a:ext cx="777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7970" algn="l"/>
              </a:tabLst>
            </a:pPr>
            <a:r>
              <a:rPr sz="3600" b="1" spc="-75" baseline="-16203" dirty="0">
                <a:solidFill>
                  <a:srgbClr val="083762"/>
                </a:solidFill>
                <a:latin typeface="Calibri"/>
                <a:cs typeface="Calibri"/>
              </a:rPr>
              <a:t>-</a:t>
            </a:r>
            <a:r>
              <a:rPr sz="3600" b="1" baseline="-16203" dirty="0">
                <a:solidFill>
                  <a:srgbClr val="083762"/>
                </a:solidFill>
                <a:latin typeface="Calibri"/>
                <a:cs typeface="Calibri"/>
              </a:rPr>
              <a:t>	</a:t>
            </a:r>
            <a:r>
              <a:rPr sz="3600" b="1" spc="-30" baseline="-16203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1600" b="1" spc="-20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091" y="3627882"/>
            <a:ext cx="777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7970" algn="l"/>
              </a:tabLst>
            </a:pPr>
            <a:r>
              <a:rPr sz="3600" b="1" spc="-75" baseline="-16203" dirty="0">
                <a:solidFill>
                  <a:srgbClr val="083762"/>
                </a:solidFill>
                <a:latin typeface="Calibri"/>
                <a:cs typeface="Calibri"/>
              </a:rPr>
              <a:t>-</a:t>
            </a:r>
            <a:r>
              <a:rPr sz="3600" b="1" baseline="-16203" dirty="0">
                <a:solidFill>
                  <a:srgbClr val="083762"/>
                </a:solidFill>
                <a:latin typeface="Calibri"/>
                <a:cs typeface="Calibri"/>
              </a:rPr>
              <a:t>	</a:t>
            </a:r>
            <a:r>
              <a:rPr sz="3600" b="1" spc="-30" baseline="-16203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1600" b="1" spc="-20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739" y="2987116"/>
            <a:ext cx="88900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Métiers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la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construction</a:t>
            </a:r>
            <a:r>
              <a:rPr sz="2400" b="1" spc="-7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durable,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du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bâtiment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et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des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travaux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publics</a:t>
            </a:r>
            <a:endParaRPr sz="2400">
              <a:latin typeface="Calibri"/>
              <a:cs typeface="Calibri"/>
            </a:endParaRPr>
          </a:p>
          <a:p>
            <a:pPr marL="12700" marR="285750" indent="5628640">
              <a:lnSpc>
                <a:spcPct val="100000"/>
              </a:lnSpc>
              <a:spcBef>
                <a:spcPts val="5"/>
              </a:spcBef>
              <a:tabLst>
                <a:tab pos="5928995" algn="l"/>
              </a:tabLst>
            </a:pPr>
            <a:r>
              <a:rPr sz="2400" b="1" spc="-50" dirty="0">
                <a:solidFill>
                  <a:srgbClr val="800000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	8</a:t>
            </a:r>
            <a:r>
              <a:rPr sz="24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Bacs</a:t>
            </a:r>
            <a:r>
              <a:rPr sz="24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Pro</a:t>
            </a:r>
            <a:r>
              <a:rPr sz="24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différents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Métiers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gestion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administrative,</a:t>
            </a:r>
            <a:r>
              <a:rPr sz="2400" b="1" spc="-4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du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transport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et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logistique</a:t>
            </a:r>
            <a:endParaRPr sz="2400">
              <a:latin typeface="Calibri"/>
              <a:cs typeface="Calibri"/>
            </a:endParaRPr>
          </a:p>
          <a:p>
            <a:pPr marL="5633720">
              <a:lnSpc>
                <a:spcPct val="100000"/>
              </a:lnSpc>
              <a:tabLst>
                <a:tab pos="5922010" algn="l"/>
              </a:tabLst>
            </a:pPr>
            <a:r>
              <a:rPr sz="2400" b="1" spc="-50" dirty="0">
                <a:solidFill>
                  <a:srgbClr val="800000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	3</a:t>
            </a:r>
            <a:r>
              <a:rPr sz="2400" b="1" spc="-4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Bacs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Pro</a:t>
            </a:r>
            <a:r>
              <a:rPr sz="24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différents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091" y="4359402"/>
            <a:ext cx="777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7970" algn="l"/>
              </a:tabLst>
            </a:pPr>
            <a:r>
              <a:rPr sz="3600" b="1" spc="-75" baseline="-16203" dirty="0">
                <a:solidFill>
                  <a:srgbClr val="083762"/>
                </a:solidFill>
                <a:latin typeface="Calibri"/>
                <a:cs typeface="Calibri"/>
              </a:rPr>
              <a:t>-</a:t>
            </a:r>
            <a:r>
              <a:rPr sz="3600" b="1" baseline="-16203" dirty="0">
                <a:solidFill>
                  <a:srgbClr val="083762"/>
                </a:solidFill>
                <a:latin typeface="Calibri"/>
                <a:cs typeface="Calibri"/>
              </a:rPr>
              <a:t>	</a:t>
            </a:r>
            <a:r>
              <a:rPr sz="3600" b="1" spc="-30" baseline="-16203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1600" b="1" spc="-20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3739" y="4451095"/>
            <a:ext cx="658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9510" algn="l"/>
                <a:tab pos="3989070" algn="l"/>
              </a:tabLst>
            </a:pP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Métiers</a:t>
            </a:r>
            <a:r>
              <a:rPr sz="2400" b="1" spc="-6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6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la</a:t>
            </a:r>
            <a:r>
              <a:rPr sz="2400" b="1" spc="-6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relation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client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800000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	3</a:t>
            </a:r>
            <a:r>
              <a:rPr sz="24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Bacs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Pro</a:t>
            </a:r>
            <a:r>
              <a:rPr sz="24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différents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4874" y="5424170"/>
            <a:ext cx="3572510" cy="13970"/>
          </a:xfrm>
          <a:custGeom>
            <a:avLst/>
            <a:gdLst/>
            <a:ahLst/>
            <a:cxnLst/>
            <a:rect l="l" t="t" r="r" b="b"/>
            <a:pathLst>
              <a:path w="3572510" h="13970">
                <a:moveTo>
                  <a:pt x="3572319" y="0"/>
                </a:moveTo>
                <a:lnTo>
                  <a:pt x="0" y="0"/>
                </a:lnTo>
                <a:lnTo>
                  <a:pt x="0" y="13715"/>
                </a:lnTo>
                <a:lnTo>
                  <a:pt x="3572319" y="13715"/>
                </a:lnTo>
                <a:lnTo>
                  <a:pt x="3572319" y="0"/>
                </a:lnTo>
                <a:close/>
              </a:path>
            </a:pathLst>
          </a:custGeom>
          <a:solidFill>
            <a:srgbClr val="08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874" y="6429959"/>
            <a:ext cx="2243455" cy="13970"/>
          </a:xfrm>
          <a:custGeom>
            <a:avLst/>
            <a:gdLst/>
            <a:ahLst/>
            <a:cxnLst/>
            <a:rect l="l" t="t" r="r" b="b"/>
            <a:pathLst>
              <a:path w="2243454" h="13970">
                <a:moveTo>
                  <a:pt x="2243328" y="0"/>
                </a:moveTo>
                <a:lnTo>
                  <a:pt x="0" y="0"/>
                </a:lnTo>
                <a:lnTo>
                  <a:pt x="0" y="13716"/>
                </a:lnTo>
                <a:lnTo>
                  <a:pt x="2243328" y="13716"/>
                </a:lnTo>
                <a:lnTo>
                  <a:pt x="2243328" y="0"/>
                </a:lnTo>
                <a:close/>
              </a:path>
            </a:pathLst>
          </a:custGeom>
          <a:solidFill>
            <a:srgbClr val="0837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8991" y="5088128"/>
            <a:ext cx="10076180" cy="17665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6200" marR="68580">
              <a:lnSpc>
                <a:spcPct val="100800"/>
              </a:lnSpc>
              <a:spcBef>
                <a:spcPts val="75"/>
              </a:spcBef>
            </a:pP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Pendant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83762"/>
                </a:solidFill>
                <a:latin typeface="Calibri"/>
                <a:cs typeface="Calibri"/>
              </a:rPr>
              <a:t>l’année</a:t>
            </a:r>
            <a:r>
              <a:rPr sz="2400" b="1" spc="-6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7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2400" b="1" baseline="24305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r>
              <a:rPr sz="2400" b="1" spc="179" baseline="2430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PRO,</a:t>
            </a:r>
            <a:r>
              <a:rPr sz="2400" b="1" spc="-7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les</a:t>
            </a:r>
            <a:r>
              <a:rPr sz="2400" b="1" spc="-7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élèves</a:t>
            </a:r>
            <a:r>
              <a:rPr sz="2400" b="1" spc="-7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apprennent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les</a:t>
            </a:r>
            <a:r>
              <a:rPr sz="2400" b="1" spc="-7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83762"/>
                </a:solidFill>
                <a:latin typeface="Calibri"/>
                <a:cs typeface="Calibri"/>
              </a:rPr>
              <a:t>savoir-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faire</a:t>
            </a:r>
            <a:r>
              <a:rPr sz="2400" b="1" spc="-8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communs</a:t>
            </a:r>
            <a:r>
              <a:rPr sz="2400" b="1" spc="-10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à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tous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les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métiers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d’un</a:t>
            </a:r>
            <a:r>
              <a:rPr sz="2400" b="1" spc="-6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même</a:t>
            </a:r>
            <a:r>
              <a:rPr sz="2400" b="1" spc="-5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secteur</a:t>
            </a:r>
            <a:endParaRPr sz="2400">
              <a:latin typeface="Calibri"/>
              <a:cs typeface="Calibri"/>
            </a:endParaRPr>
          </a:p>
          <a:p>
            <a:pPr marL="76200" marR="1146175">
              <a:lnSpc>
                <a:spcPct val="100800"/>
              </a:lnSpc>
              <a:spcBef>
                <a:spcPts val="2115"/>
              </a:spcBef>
            </a:pP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En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fin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2</a:t>
            </a:r>
            <a:r>
              <a:rPr sz="2400" b="1" baseline="24305" dirty="0">
                <a:solidFill>
                  <a:srgbClr val="083762"/>
                </a:solidFill>
                <a:latin typeface="Calibri"/>
                <a:cs typeface="Calibri"/>
              </a:rPr>
              <a:t>nde</a:t>
            </a:r>
            <a:r>
              <a:rPr sz="2400" b="1" spc="217" baseline="2430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PRO,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83762"/>
                </a:solidFill>
                <a:latin typeface="Calibri"/>
                <a:cs typeface="Calibri"/>
              </a:rPr>
              <a:t>l’élève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découvert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chaque</a:t>
            </a:r>
            <a:r>
              <a:rPr sz="2400" b="1" spc="-5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métier</a:t>
            </a:r>
            <a:r>
              <a:rPr sz="2400" b="1" spc="-6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et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peut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choisir</a:t>
            </a:r>
            <a:r>
              <a:rPr sz="2400" b="1" spc="-8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83762"/>
                </a:solidFill>
                <a:latin typeface="Calibri"/>
                <a:cs typeface="Calibri"/>
              </a:rPr>
              <a:t>la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spécialité</a:t>
            </a:r>
            <a:r>
              <a:rPr sz="2400" b="1" spc="-4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83762"/>
                </a:solidFill>
                <a:latin typeface="Calibri"/>
                <a:cs typeface="Calibri"/>
              </a:rPr>
              <a:t>baccalauréat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qui</a:t>
            </a:r>
            <a:r>
              <a:rPr sz="2400" b="1" spc="-3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lui</a:t>
            </a:r>
            <a:r>
              <a:rPr sz="2400" b="1" spc="-3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plait</a:t>
            </a:r>
            <a:r>
              <a:rPr sz="2400" b="1" spc="-4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83762"/>
                </a:solidFill>
                <a:latin typeface="Calibri"/>
                <a:cs typeface="Calibri"/>
              </a:rPr>
              <a:t>le</a:t>
            </a:r>
            <a:r>
              <a:rPr sz="2400" b="1" spc="-3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83762"/>
                </a:solidFill>
                <a:latin typeface="Calibri"/>
                <a:cs typeface="Calibri"/>
              </a:rPr>
              <a:t>plus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0196" cy="67056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9247" y="129920"/>
            <a:ext cx="136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BAC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PRO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213" y="1358646"/>
            <a:ext cx="5474335" cy="4582795"/>
          </a:xfrm>
          <a:custGeom>
            <a:avLst/>
            <a:gdLst/>
            <a:ahLst/>
            <a:cxnLst/>
            <a:rect l="l" t="t" r="r" b="b"/>
            <a:pathLst>
              <a:path w="5474335" h="4582795">
                <a:moveTo>
                  <a:pt x="0" y="4582668"/>
                </a:moveTo>
                <a:lnTo>
                  <a:pt x="5474208" y="4582668"/>
                </a:lnTo>
                <a:lnTo>
                  <a:pt x="5474208" y="0"/>
                </a:lnTo>
                <a:lnTo>
                  <a:pt x="0" y="0"/>
                </a:lnTo>
                <a:lnTo>
                  <a:pt x="0" y="4582668"/>
                </a:lnTo>
                <a:close/>
              </a:path>
            </a:pathLst>
          </a:custGeom>
          <a:ln w="28956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67202" y="1385442"/>
            <a:ext cx="78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0" dirty="0">
                <a:latin typeface="Comic Sans MS"/>
                <a:cs typeface="Comic Sans MS"/>
              </a:rPr>
              <a:t>-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8252" y="1801495"/>
            <a:ext cx="35928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6555" indent="-363855">
              <a:lnSpc>
                <a:spcPct val="100000"/>
              </a:lnSpc>
              <a:spcBef>
                <a:spcPts val="105"/>
              </a:spcBef>
              <a:buFont typeface="Arial"/>
              <a:buChar char="►"/>
              <a:tabLst>
                <a:tab pos="376555" algn="l"/>
                <a:tab pos="2138045" algn="l"/>
              </a:tabLst>
            </a:pPr>
            <a:r>
              <a:rPr sz="2000" dirty="0">
                <a:solidFill>
                  <a:srgbClr val="990000"/>
                </a:solidFill>
                <a:latin typeface="Arial Black"/>
                <a:cs typeface="Arial Black"/>
              </a:rPr>
              <a:t>Sous</a:t>
            </a:r>
            <a:r>
              <a:rPr sz="2000" spc="-55" dirty="0">
                <a:solidFill>
                  <a:srgbClr val="9900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Arial Black"/>
                <a:cs typeface="Arial Black"/>
              </a:rPr>
              <a:t>statut</a:t>
            </a:r>
            <a:r>
              <a:rPr sz="2000" dirty="0">
                <a:solidFill>
                  <a:srgbClr val="990000"/>
                </a:solidFill>
                <a:latin typeface="Arial Black"/>
                <a:cs typeface="Arial Black"/>
              </a:rPr>
              <a:t>	</a:t>
            </a:r>
            <a:r>
              <a:rPr sz="2000" spc="-10" dirty="0">
                <a:solidFill>
                  <a:srgbClr val="990000"/>
                </a:solidFill>
                <a:latin typeface="Arial Black"/>
                <a:cs typeface="Arial Black"/>
              </a:rPr>
              <a:t>SCOLAIRE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2390013"/>
            <a:ext cx="390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</a:tabLst>
            </a:pPr>
            <a:r>
              <a:rPr sz="1800" spc="-50" dirty="0">
                <a:solidFill>
                  <a:srgbClr val="336699"/>
                </a:solidFill>
                <a:latin typeface="Tahoma"/>
                <a:cs typeface="Tahoma"/>
              </a:rPr>
              <a:t>-</a:t>
            </a:r>
            <a:r>
              <a:rPr sz="1800" dirty="0">
                <a:solidFill>
                  <a:srgbClr val="336699"/>
                </a:solidFill>
                <a:latin typeface="Tahoma"/>
                <a:cs typeface="Tahoma"/>
              </a:rPr>
              <a:t>	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En</a:t>
            </a:r>
            <a:r>
              <a:rPr sz="1800" b="1" u="sng" spc="-30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Lycée</a:t>
            </a:r>
            <a:r>
              <a:rPr sz="1800" b="1" u="sng" spc="-15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Professionnel</a:t>
            </a:r>
            <a:r>
              <a:rPr sz="1800" b="1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r>
              <a:rPr sz="1800" spc="-2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4E6C"/>
                </a:solidFill>
                <a:latin typeface="Tahoma"/>
                <a:cs typeface="Tahoma"/>
              </a:rPr>
              <a:t>Lycéen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0"/>
              </a:spcBef>
              <a:buSzPct val="105882"/>
              <a:buFont typeface="Tahoma"/>
              <a:buChar char="-"/>
              <a:tabLst>
                <a:tab pos="227329" algn="l"/>
                <a:tab pos="236854" algn="l"/>
              </a:tabLst>
            </a:pPr>
            <a:r>
              <a:rPr sz="1700" dirty="0">
                <a:latin typeface="Tahoma"/>
                <a:cs typeface="Tahoma"/>
              </a:rPr>
              <a:t>	</a:t>
            </a:r>
            <a:r>
              <a:rPr sz="1700" b="1" dirty="0">
                <a:latin typeface="Tahoma"/>
                <a:cs typeface="Tahoma"/>
              </a:rPr>
              <a:t>Enseignement</a:t>
            </a:r>
            <a:r>
              <a:rPr sz="1700" b="1" spc="-1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professionnel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dirty="0"/>
              <a:t>:</a:t>
            </a:r>
            <a:r>
              <a:rPr spc="-30" dirty="0"/>
              <a:t> </a:t>
            </a:r>
            <a:r>
              <a:rPr dirty="0"/>
              <a:t>50</a:t>
            </a:r>
            <a:r>
              <a:rPr spc="-15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dirty="0"/>
              <a:t>60</a:t>
            </a:r>
            <a:r>
              <a:rPr spc="-30" dirty="0"/>
              <a:t> </a:t>
            </a:r>
            <a:r>
              <a:rPr dirty="0"/>
              <a:t>%</a:t>
            </a:r>
            <a:r>
              <a:rPr spc="-20" dirty="0"/>
              <a:t> </a:t>
            </a:r>
            <a:r>
              <a:rPr spc="-25" dirty="0"/>
              <a:t>du </a:t>
            </a:r>
            <a:r>
              <a:rPr dirty="0"/>
              <a:t>temps</a:t>
            </a:r>
            <a:r>
              <a:rPr spc="-40" dirty="0"/>
              <a:t> </a:t>
            </a:r>
            <a:r>
              <a:rPr dirty="0"/>
              <a:t>en</a:t>
            </a:r>
            <a:r>
              <a:rPr spc="-40" dirty="0"/>
              <a:t> </a:t>
            </a:r>
            <a:r>
              <a:rPr spc="-60" dirty="0"/>
              <a:t>TP,</a:t>
            </a:r>
            <a:r>
              <a:rPr spc="-35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spc="-30" dirty="0"/>
              <a:t>atelier,</a:t>
            </a:r>
            <a:r>
              <a:rPr spc="-20" dirty="0"/>
              <a:t> </a:t>
            </a:r>
            <a:r>
              <a:rPr dirty="0"/>
              <a:t>en</a:t>
            </a:r>
            <a:r>
              <a:rPr spc="-35" dirty="0"/>
              <a:t> </a:t>
            </a:r>
            <a:r>
              <a:rPr spc="-10" dirty="0"/>
              <a:t>laboratoire, </a:t>
            </a:r>
            <a:r>
              <a:rPr dirty="0"/>
              <a:t>en</a:t>
            </a:r>
            <a:r>
              <a:rPr spc="-35" dirty="0"/>
              <a:t> </a:t>
            </a:r>
            <a:r>
              <a:rPr spc="-10" dirty="0"/>
              <a:t>salle </a:t>
            </a:r>
            <a:r>
              <a:rPr dirty="0"/>
              <a:t>informatique,</a:t>
            </a:r>
            <a:r>
              <a:rPr spc="-55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dirty="0"/>
              <a:t>extérieur</a:t>
            </a:r>
            <a:r>
              <a:rPr spc="-55" dirty="0"/>
              <a:t> </a:t>
            </a:r>
            <a:r>
              <a:rPr spc="-50" dirty="0"/>
              <a:t>…</a:t>
            </a:r>
            <a:endParaRPr sz="1700">
              <a:latin typeface="Tahoma"/>
              <a:cs typeface="Tahoma"/>
            </a:endParaRPr>
          </a:p>
          <a:p>
            <a:pPr marL="237490" indent="-224790" algn="just">
              <a:lnSpc>
                <a:spcPct val="100000"/>
              </a:lnSpc>
              <a:buSzPct val="105882"/>
              <a:buFont typeface="Tahoma"/>
              <a:buChar char="-"/>
              <a:tabLst>
                <a:tab pos="237490" algn="l"/>
              </a:tabLst>
            </a:pPr>
            <a:r>
              <a:rPr sz="1700" b="1" dirty="0">
                <a:latin typeface="Tahoma"/>
                <a:cs typeface="Tahoma"/>
              </a:rPr>
              <a:t>Enseignement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général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dirty="0"/>
              <a:t>:</a:t>
            </a:r>
            <a:r>
              <a:rPr spc="-35" dirty="0"/>
              <a:t> </a:t>
            </a:r>
            <a:r>
              <a:rPr dirty="0"/>
              <a:t>plus</a:t>
            </a:r>
            <a:r>
              <a:rPr spc="-35" dirty="0"/>
              <a:t> </a:t>
            </a:r>
            <a:r>
              <a:rPr dirty="0"/>
              <a:t>concret</a:t>
            </a:r>
            <a:r>
              <a:rPr spc="-35" dirty="0"/>
              <a:t> </a:t>
            </a:r>
            <a:r>
              <a:rPr spc="-10" dirty="0"/>
              <a:t>qu’au</a:t>
            </a:r>
            <a:endParaRPr sz="1700">
              <a:latin typeface="Tahoma"/>
              <a:cs typeface="Tahoma"/>
            </a:endParaRPr>
          </a:p>
          <a:p>
            <a:pPr marL="227329" algn="just">
              <a:lnSpc>
                <a:spcPct val="100000"/>
              </a:lnSpc>
              <a:spcBef>
                <a:spcPts val="195"/>
              </a:spcBef>
            </a:pPr>
            <a:r>
              <a:rPr dirty="0"/>
              <a:t>collège</a:t>
            </a:r>
            <a:r>
              <a:rPr spc="-30" dirty="0"/>
              <a:t> </a:t>
            </a:r>
            <a:r>
              <a:rPr dirty="0"/>
              <a:t>et</a:t>
            </a:r>
            <a:r>
              <a:rPr spc="-3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dirty="0"/>
              <a:t>lien</a:t>
            </a:r>
            <a:r>
              <a:rPr spc="-40" dirty="0"/>
              <a:t> </a:t>
            </a:r>
            <a:r>
              <a:rPr dirty="0"/>
              <a:t>avec</a:t>
            </a:r>
            <a:r>
              <a:rPr spc="-35" dirty="0"/>
              <a:t> </a:t>
            </a:r>
            <a:r>
              <a:rPr dirty="0"/>
              <a:t>les</a:t>
            </a:r>
            <a:r>
              <a:rPr spc="-35" dirty="0"/>
              <a:t> </a:t>
            </a:r>
            <a:r>
              <a:rPr dirty="0"/>
              <a:t>métiers</a:t>
            </a:r>
            <a:r>
              <a:rPr spc="-35" dirty="0"/>
              <a:t> </a:t>
            </a:r>
            <a:r>
              <a:rPr spc="-10" dirty="0"/>
              <a:t>préparés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668" y="4615433"/>
            <a:ext cx="2316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  <a:tab pos="1296035" algn="l"/>
              </a:tabLst>
            </a:pP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-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</a:t>
            </a:r>
            <a:r>
              <a:rPr sz="1800" b="1" u="sng" spc="-10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P.F.M.P.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	(</a:t>
            </a:r>
            <a:r>
              <a:rPr sz="1800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stages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)</a:t>
            </a:r>
            <a:r>
              <a:rPr sz="1800" b="1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668" y="4905247"/>
            <a:ext cx="37592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5459" algn="ctr">
              <a:lnSpc>
                <a:spcPct val="100000"/>
              </a:lnSpc>
              <a:spcBef>
                <a:spcPts val="100"/>
              </a:spcBef>
              <a:tabLst>
                <a:tab pos="1904364" algn="l"/>
              </a:tabLst>
            </a:pP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CAP</a:t>
            </a:r>
            <a:r>
              <a:rPr sz="1800" b="1" spc="-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12</a:t>
            </a:r>
            <a:r>
              <a:rPr sz="1800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à</a:t>
            </a:r>
            <a:r>
              <a:rPr sz="1800" spc="-1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14</a:t>
            </a:r>
            <a:r>
              <a:rPr sz="1800" spc="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4E6C"/>
                </a:solidFill>
                <a:latin typeface="Tahoma"/>
                <a:cs typeface="Tahoma"/>
              </a:rPr>
              <a:t>semaines</a:t>
            </a:r>
            <a:endParaRPr sz="1800">
              <a:latin typeface="Tahoma"/>
              <a:cs typeface="Tahoma"/>
            </a:endParaRPr>
          </a:p>
          <a:p>
            <a:pPr marL="499745" algn="ctr">
              <a:lnSpc>
                <a:spcPct val="100000"/>
              </a:lnSpc>
              <a:tabLst>
                <a:tab pos="1959610" algn="l"/>
              </a:tabLst>
            </a:pP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BAC</a:t>
            </a:r>
            <a:r>
              <a:rPr sz="1800" b="1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PRO</a:t>
            </a:r>
            <a:r>
              <a:rPr sz="1800" b="1" spc="-3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18</a:t>
            </a:r>
            <a:r>
              <a:rPr sz="1800" spc="-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à</a:t>
            </a:r>
            <a:r>
              <a:rPr sz="1800" spc="-1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22</a:t>
            </a:r>
            <a:r>
              <a:rPr sz="1800" spc="-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04E6C"/>
                </a:solidFill>
                <a:latin typeface="Tahoma"/>
                <a:cs typeface="Tahoma"/>
              </a:rPr>
              <a:t>semaines</a:t>
            </a:r>
            <a:endParaRPr sz="1800">
              <a:latin typeface="Tahoma"/>
              <a:cs typeface="Tahoma"/>
            </a:endParaRPr>
          </a:p>
          <a:p>
            <a:pPr marR="1411605" algn="ctr">
              <a:lnSpc>
                <a:spcPct val="100000"/>
              </a:lnSpc>
              <a:tabLst>
                <a:tab pos="250825" algn="l"/>
              </a:tabLst>
            </a:pPr>
            <a:r>
              <a:rPr sz="2000" spc="-50" dirty="0">
                <a:solidFill>
                  <a:srgbClr val="004E6C"/>
                </a:solidFill>
                <a:latin typeface="Tahoma"/>
                <a:cs typeface="Tahoma"/>
              </a:rPr>
              <a:t>-</a:t>
            </a:r>
            <a:r>
              <a:rPr sz="2000" dirty="0">
                <a:solidFill>
                  <a:srgbClr val="004E6C"/>
                </a:solidFill>
                <a:latin typeface="Tahoma"/>
                <a:cs typeface="Tahoma"/>
              </a:rPr>
              <a:t>	Vacances</a:t>
            </a:r>
            <a:r>
              <a:rPr sz="2000" spc="-15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04E6C"/>
                </a:solidFill>
                <a:latin typeface="Tahoma"/>
                <a:cs typeface="Tahoma"/>
              </a:rPr>
              <a:t>scolaires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4590" y="1273302"/>
            <a:ext cx="5538470" cy="4752340"/>
          </a:xfrm>
          <a:custGeom>
            <a:avLst/>
            <a:gdLst/>
            <a:ahLst/>
            <a:cxnLst/>
            <a:rect l="l" t="t" r="r" b="b"/>
            <a:pathLst>
              <a:path w="5538470" h="4752340">
                <a:moveTo>
                  <a:pt x="0" y="4751832"/>
                </a:moveTo>
                <a:lnTo>
                  <a:pt x="5538216" y="4751832"/>
                </a:lnTo>
                <a:lnTo>
                  <a:pt x="5538216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28956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22821" y="1838960"/>
            <a:ext cx="5351145" cy="144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365" indent="-363855">
              <a:lnSpc>
                <a:spcPct val="100000"/>
              </a:lnSpc>
              <a:spcBef>
                <a:spcPts val="105"/>
              </a:spcBef>
              <a:buFont typeface="Arial"/>
              <a:buChar char="►"/>
              <a:tabLst>
                <a:tab pos="1269365" algn="l"/>
                <a:tab pos="3030855" algn="l"/>
              </a:tabLst>
            </a:pPr>
            <a:r>
              <a:rPr sz="2000" dirty="0">
                <a:solidFill>
                  <a:srgbClr val="990000"/>
                </a:solidFill>
                <a:latin typeface="Arial Black"/>
                <a:cs typeface="Arial Black"/>
              </a:rPr>
              <a:t>Sous</a:t>
            </a:r>
            <a:r>
              <a:rPr sz="2000" spc="-55" dirty="0">
                <a:solidFill>
                  <a:srgbClr val="9900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Arial Black"/>
                <a:cs typeface="Arial Black"/>
              </a:rPr>
              <a:t>statut</a:t>
            </a:r>
            <a:r>
              <a:rPr sz="2000" dirty="0">
                <a:solidFill>
                  <a:srgbClr val="990000"/>
                </a:solidFill>
                <a:latin typeface="Arial Black"/>
                <a:cs typeface="Arial Black"/>
              </a:rPr>
              <a:t>	</a:t>
            </a:r>
            <a:r>
              <a:rPr sz="2000" spc="-10" dirty="0">
                <a:solidFill>
                  <a:srgbClr val="990000"/>
                </a:solidFill>
                <a:latin typeface="Arial Black"/>
                <a:cs typeface="Arial Black"/>
              </a:rPr>
              <a:t>APPRENTI</a:t>
            </a:r>
            <a:endParaRPr sz="2000">
              <a:latin typeface="Arial Black"/>
              <a:cs typeface="Arial Black"/>
            </a:endParaRPr>
          </a:p>
          <a:p>
            <a:pPr marL="243840" indent="-231140">
              <a:lnSpc>
                <a:spcPts val="2140"/>
              </a:lnSpc>
              <a:spcBef>
                <a:spcPts val="2260"/>
              </a:spcBef>
              <a:buChar char="-"/>
              <a:tabLst>
                <a:tab pos="243840" algn="l"/>
              </a:tabLst>
            </a:pP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En</a:t>
            </a:r>
            <a:r>
              <a:rPr sz="1800" b="1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Centre</a:t>
            </a:r>
            <a:r>
              <a:rPr sz="1800" b="1" spc="-4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de</a:t>
            </a:r>
            <a:r>
              <a:rPr sz="1800" b="1" spc="-3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Formation</a:t>
            </a:r>
            <a:r>
              <a:rPr sz="1800" b="1" spc="-5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pour</a:t>
            </a:r>
            <a:r>
              <a:rPr sz="1800" b="1" spc="-4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Apprentis</a:t>
            </a:r>
            <a:r>
              <a:rPr sz="1800" b="1" spc="-2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004E6C"/>
                </a:solidFill>
                <a:latin typeface="Tahoma"/>
                <a:cs typeface="Tahoma"/>
              </a:rPr>
              <a:t>(CFA)</a:t>
            </a:r>
            <a:endParaRPr sz="1500">
              <a:latin typeface="Tahoma"/>
              <a:cs typeface="Tahoma"/>
            </a:endParaRPr>
          </a:p>
          <a:p>
            <a:pPr marL="279400">
              <a:lnSpc>
                <a:spcPts val="2140"/>
              </a:lnSpc>
            </a:pP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ou</a:t>
            </a:r>
            <a:r>
              <a:rPr sz="1800" b="1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en</a:t>
            </a:r>
            <a:r>
              <a:rPr sz="1800" b="1" spc="-3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4E6C"/>
                </a:solidFill>
                <a:latin typeface="Tahoma"/>
                <a:cs typeface="Tahoma"/>
              </a:rPr>
              <a:t>Lycée</a:t>
            </a:r>
            <a:r>
              <a:rPr sz="1800" b="1" spc="-25" dirty="0">
                <a:solidFill>
                  <a:srgbClr val="004E6C"/>
                </a:solidFill>
                <a:latin typeface="Tahoma"/>
                <a:cs typeface="Tahoma"/>
              </a:rPr>
              <a:t> Pro</a:t>
            </a:r>
            <a:endParaRPr sz="1800">
              <a:latin typeface="Tahoma"/>
              <a:cs typeface="Tahoma"/>
            </a:endParaRPr>
          </a:p>
          <a:p>
            <a:pPr marL="243840" indent="-231140">
              <a:lnSpc>
                <a:spcPct val="100000"/>
              </a:lnSpc>
              <a:spcBef>
                <a:spcPts val="25"/>
              </a:spcBef>
              <a:buSzPct val="105882"/>
              <a:buChar char="-"/>
              <a:tabLst>
                <a:tab pos="243840" algn="l"/>
              </a:tabLst>
            </a:pP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Signature</a:t>
            </a:r>
            <a:r>
              <a:rPr sz="1700" b="1" spc="-4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d’un</a:t>
            </a:r>
            <a:r>
              <a:rPr sz="1700" b="1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contrat</a:t>
            </a:r>
            <a:r>
              <a:rPr sz="1700" b="1" spc="-3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004E6C"/>
                </a:solidFill>
                <a:latin typeface="Tahoma"/>
                <a:cs typeface="Tahoma"/>
              </a:rPr>
              <a:t>d’apprentissage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2821" y="3524757"/>
            <a:ext cx="4412615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700" dirty="0">
                <a:solidFill>
                  <a:srgbClr val="004E6C"/>
                </a:solidFill>
                <a:latin typeface="Wingdings"/>
                <a:cs typeface="Wingdings"/>
              </a:rPr>
              <a:t>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Salaire</a:t>
            </a:r>
            <a:r>
              <a:rPr sz="1700" b="1" spc="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ts val="216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40%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jeune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moins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ans </a:t>
            </a:r>
            <a:r>
              <a:rPr sz="1800" dirty="0">
                <a:latin typeface="Calibri"/>
                <a:cs typeface="Calibri"/>
              </a:rPr>
              <a:t>50%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Smic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jeune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2821" y="4625467"/>
            <a:ext cx="5258435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Font typeface="Tahoma"/>
              <a:buChar char="-"/>
              <a:tabLst>
                <a:tab pos="238125" algn="l"/>
                <a:tab pos="1774189" algn="l"/>
              </a:tabLst>
            </a:pP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Alternance</a:t>
            </a:r>
            <a:r>
              <a:rPr sz="1800" b="1" spc="-7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1/3</a:t>
            </a:r>
            <a:r>
              <a:rPr sz="1700" b="1" spc="-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au</a:t>
            </a:r>
            <a:r>
              <a:rPr sz="1700" b="1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CFA</a:t>
            </a:r>
            <a:r>
              <a:rPr sz="1700" b="1" spc="-1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-</a:t>
            </a:r>
            <a:r>
              <a:rPr sz="1700" b="1" spc="-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2/3</a:t>
            </a:r>
            <a:r>
              <a:rPr sz="1700" b="1" spc="-1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004E6C"/>
                </a:solidFill>
                <a:latin typeface="Tahoma"/>
                <a:cs typeface="Tahoma"/>
              </a:rPr>
              <a:t>en</a:t>
            </a:r>
            <a:r>
              <a:rPr sz="1700" b="1" spc="-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004E6C"/>
                </a:solidFill>
                <a:latin typeface="Tahoma"/>
                <a:cs typeface="Tahoma"/>
              </a:rPr>
              <a:t>Entreprise</a:t>
            </a:r>
            <a:endParaRPr sz="1700">
              <a:latin typeface="Tahoma"/>
              <a:cs typeface="Tahoma"/>
            </a:endParaRPr>
          </a:p>
          <a:p>
            <a:pPr marL="238125" indent="-225425">
              <a:lnSpc>
                <a:spcPts val="2380"/>
              </a:lnSpc>
              <a:spcBef>
                <a:spcPts val="15"/>
              </a:spcBef>
              <a:buSzPct val="90000"/>
              <a:buChar char="-"/>
              <a:tabLst>
                <a:tab pos="238125" algn="l"/>
              </a:tabLst>
            </a:pPr>
            <a:r>
              <a:rPr sz="2000" dirty="0">
                <a:solidFill>
                  <a:srgbClr val="004E6C"/>
                </a:solidFill>
                <a:latin typeface="Tahoma"/>
                <a:cs typeface="Tahoma"/>
              </a:rPr>
              <a:t>Période</a:t>
            </a:r>
            <a:r>
              <a:rPr sz="2000" spc="-4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4E6C"/>
                </a:solidFill>
                <a:latin typeface="Tahoma"/>
                <a:cs typeface="Tahoma"/>
              </a:rPr>
              <a:t>d’essai</a:t>
            </a:r>
            <a:r>
              <a:rPr sz="2000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4E6C"/>
                </a:solidFill>
                <a:latin typeface="Tahoma"/>
                <a:cs typeface="Tahoma"/>
              </a:rPr>
              <a:t>:</a:t>
            </a:r>
            <a:r>
              <a:rPr sz="2000" spc="-1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b="1" u="sng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45</a:t>
            </a:r>
            <a:r>
              <a:rPr sz="1800" b="1" u="sng" spc="-25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0" dirty="0">
                <a:solidFill>
                  <a:srgbClr val="004E6C"/>
                </a:solidFill>
                <a:uFill>
                  <a:solidFill>
                    <a:srgbClr val="004E6C"/>
                  </a:solidFill>
                </a:uFill>
                <a:latin typeface="Tahoma"/>
                <a:cs typeface="Tahoma"/>
              </a:rPr>
              <a:t>jours</a:t>
            </a:r>
            <a:endParaRPr sz="1800">
              <a:latin typeface="Tahoma"/>
              <a:cs typeface="Tahoma"/>
            </a:endParaRPr>
          </a:p>
          <a:p>
            <a:pPr marL="238125" indent="-225425">
              <a:lnSpc>
                <a:spcPts val="2140"/>
              </a:lnSpc>
              <a:buChar char="-"/>
              <a:tabLst>
                <a:tab pos="238125" algn="l"/>
                <a:tab pos="2164715" algn="l"/>
                <a:tab pos="2395220" algn="l"/>
              </a:tabLst>
            </a:pP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35</a:t>
            </a:r>
            <a:r>
              <a:rPr sz="1800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H</a:t>
            </a:r>
            <a:r>
              <a:rPr sz="1800" spc="-2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par</a:t>
            </a:r>
            <a:r>
              <a:rPr sz="1800" spc="-10" dirty="0">
                <a:solidFill>
                  <a:srgbClr val="004E6C"/>
                </a:solidFill>
                <a:latin typeface="Tahoma"/>
                <a:cs typeface="Tahoma"/>
              </a:rPr>
              <a:t> semaine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/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	5</a:t>
            </a:r>
            <a:r>
              <a:rPr sz="1800" spc="-3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semaines</a:t>
            </a:r>
            <a:r>
              <a:rPr sz="1800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congé</a:t>
            </a:r>
            <a:r>
              <a:rPr sz="1800" spc="-4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par </a:t>
            </a:r>
            <a:r>
              <a:rPr sz="1800" spc="-25" dirty="0">
                <a:solidFill>
                  <a:srgbClr val="004E6C"/>
                </a:solidFill>
                <a:latin typeface="Tahoma"/>
                <a:cs typeface="Tahoma"/>
              </a:rPr>
              <a:t>an</a:t>
            </a:r>
            <a:endParaRPr sz="1800">
              <a:latin typeface="Tahoma"/>
              <a:cs typeface="Tahoma"/>
            </a:endParaRPr>
          </a:p>
          <a:p>
            <a:pPr marL="182880" indent="-170180">
              <a:lnSpc>
                <a:spcPct val="100000"/>
              </a:lnSpc>
              <a:spcBef>
                <a:spcPts val="40"/>
              </a:spcBef>
              <a:buSzPct val="111111"/>
              <a:buChar char="-"/>
              <a:tabLst>
                <a:tab pos="182880" algn="l"/>
              </a:tabLst>
            </a:pP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S’informer</a:t>
            </a:r>
            <a:r>
              <a:rPr sz="1800" spc="-75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auprès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des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CFA</a:t>
            </a:r>
            <a:r>
              <a:rPr sz="1800" spc="-7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et</a:t>
            </a:r>
            <a:r>
              <a:rPr sz="1800" spc="-5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4E6C"/>
                </a:solidFill>
                <a:latin typeface="Tahoma"/>
                <a:cs typeface="Tahoma"/>
              </a:rPr>
              <a:t>Chambre</a:t>
            </a:r>
            <a:r>
              <a:rPr sz="1800" spc="-40" dirty="0">
                <a:solidFill>
                  <a:srgbClr val="004E6C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04E6C"/>
                </a:solidFill>
                <a:latin typeface="Tahoma"/>
                <a:cs typeface="Tahoma"/>
              </a:rPr>
              <a:t>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2747" y="6031990"/>
            <a:ext cx="9662160" cy="806450"/>
          </a:xfrm>
          <a:custGeom>
            <a:avLst/>
            <a:gdLst/>
            <a:ahLst/>
            <a:cxnLst/>
            <a:rect l="l" t="t" r="r" b="b"/>
            <a:pathLst>
              <a:path w="9662160" h="806450">
                <a:moveTo>
                  <a:pt x="0" y="806196"/>
                </a:moveTo>
                <a:lnTo>
                  <a:pt x="9662160" y="806196"/>
                </a:lnTo>
                <a:lnTo>
                  <a:pt x="9662160" y="0"/>
                </a:lnTo>
                <a:lnTo>
                  <a:pt x="0" y="0"/>
                </a:lnTo>
                <a:lnTo>
                  <a:pt x="0" y="806196"/>
                </a:lnTo>
                <a:close/>
              </a:path>
            </a:pathLst>
          </a:custGeom>
          <a:ln w="57912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49146" y="5780938"/>
            <a:ext cx="9387205" cy="93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algn="ctr">
              <a:lnSpc>
                <a:spcPts val="2150"/>
              </a:lnSpc>
              <a:spcBef>
                <a:spcPts val="100"/>
              </a:spcBef>
            </a:pPr>
            <a:r>
              <a:rPr sz="1800" spc="-10" dirty="0">
                <a:solidFill>
                  <a:srgbClr val="004E6C"/>
                </a:solidFill>
                <a:latin typeface="Tahoma"/>
                <a:cs typeface="Tahoma"/>
              </a:rPr>
              <a:t>Métiers.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2390"/>
              </a:lnSpc>
              <a:tabLst>
                <a:tab pos="626110" algn="l"/>
              </a:tabLst>
            </a:pPr>
            <a:r>
              <a:rPr sz="2000" b="1" spc="670" dirty="0">
                <a:solidFill>
                  <a:srgbClr val="800000"/>
                </a:solidFill>
                <a:latin typeface="Arial"/>
                <a:cs typeface="Arial"/>
              </a:rPr>
              <a:t>🢂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000" b="1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Recommandation</a:t>
            </a:r>
            <a:r>
              <a:rPr sz="20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sz="20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Faire</a:t>
            </a:r>
            <a:r>
              <a:rPr sz="20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des</a:t>
            </a: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demandes</a:t>
            </a:r>
            <a:r>
              <a:rPr sz="20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Calibri"/>
                <a:cs typeface="Calibri"/>
              </a:rPr>
              <a:t>d’orientation</a:t>
            </a:r>
            <a:r>
              <a:rPr sz="20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Calibri"/>
                <a:cs typeface="Calibri"/>
              </a:rPr>
              <a:t>Lycée </a:t>
            </a: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Professionnel</a:t>
            </a:r>
            <a:r>
              <a:rPr sz="20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Calibri"/>
                <a:cs typeface="Calibri"/>
              </a:rPr>
              <a:t>même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si</a:t>
            </a:r>
            <a:r>
              <a:rPr sz="20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projet</a:t>
            </a:r>
            <a:r>
              <a:rPr sz="20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de</a:t>
            </a:r>
            <a:r>
              <a:rPr sz="20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signature</a:t>
            </a:r>
            <a:r>
              <a:rPr sz="20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00000"/>
                </a:solidFill>
                <a:latin typeface="Calibri"/>
                <a:cs typeface="Calibri"/>
              </a:rPr>
              <a:t>d’un</a:t>
            </a:r>
            <a:r>
              <a:rPr sz="2000" b="1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00000"/>
                </a:solidFill>
                <a:latin typeface="Calibri"/>
                <a:cs typeface="Calibri"/>
              </a:rPr>
              <a:t>contrat</a:t>
            </a:r>
            <a:r>
              <a:rPr sz="2000" b="1" spc="-4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800000"/>
                </a:solidFill>
                <a:latin typeface="Calibri"/>
                <a:cs typeface="Calibri"/>
              </a:rPr>
              <a:t>d’apprentissage</a:t>
            </a:r>
            <a:r>
              <a:rPr sz="2000" b="1" spc="-50" dirty="0">
                <a:solidFill>
                  <a:srgbClr val="800000"/>
                </a:solidFill>
                <a:latin typeface="Calibri"/>
                <a:cs typeface="Calibri"/>
              </a:rPr>
              <a:t> …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905" y="164464"/>
            <a:ext cx="9691370" cy="972819"/>
            <a:chOff x="1398905" y="164464"/>
            <a:chExt cx="9691370" cy="972819"/>
          </a:xfrm>
        </p:grpSpPr>
        <p:sp>
          <p:nvSpPr>
            <p:cNvPr id="16" name="object 16"/>
            <p:cNvSpPr/>
            <p:nvPr/>
          </p:nvSpPr>
          <p:spPr>
            <a:xfrm>
              <a:off x="1413510" y="179069"/>
              <a:ext cx="9662160" cy="943610"/>
            </a:xfrm>
            <a:custGeom>
              <a:avLst/>
              <a:gdLst/>
              <a:ahLst/>
              <a:cxnLst/>
              <a:rect l="l" t="t" r="r" b="b"/>
              <a:pathLst>
                <a:path w="9662160" h="943610">
                  <a:moveTo>
                    <a:pt x="9531985" y="0"/>
                  </a:moveTo>
                  <a:lnTo>
                    <a:pt x="130175" y="0"/>
                  </a:lnTo>
                  <a:lnTo>
                    <a:pt x="79509" y="10231"/>
                  </a:lnTo>
                  <a:lnTo>
                    <a:pt x="38131" y="38131"/>
                  </a:lnTo>
                  <a:lnTo>
                    <a:pt x="10231" y="79509"/>
                  </a:lnTo>
                  <a:lnTo>
                    <a:pt x="0" y="130175"/>
                  </a:lnTo>
                  <a:lnTo>
                    <a:pt x="0" y="813180"/>
                  </a:lnTo>
                  <a:lnTo>
                    <a:pt x="10231" y="863846"/>
                  </a:lnTo>
                  <a:lnTo>
                    <a:pt x="38131" y="905224"/>
                  </a:lnTo>
                  <a:lnTo>
                    <a:pt x="79509" y="933124"/>
                  </a:lnTo>
                  <a:lnTo>
                    <a:pt x="130175" y="943355"/>
                  </a:lnTo>
                  <a:lnTo>
                    <a:pt x="9531985" y="943355"/>
                  </a:lnTo>
                  <a:lnTo>
                    <a:pt x="9582650" y="933124"/>
                  </a:lnTo>
                  <a:lnTo>
                    <a:pt x="9624028" y="905224"/>
                  </a:lnTo>
                  <a:lnTo>
                    <a:pt x="9651928" y="863846"/>
                  </a:lnTo>
                  <a:lnTo>
                    <a:pt x="9662160" y="813180"/>
                  </a:lnTo>
                  <a:lnTo>
                    <a:pt x="9662160" y="130175"/>
                  </a:lnTo>
                  <a:lnTo>
                    <a:pt x="9651928" y="79509"/>
                  </a:lnTo>
                  <a:lnTo>
                    <a:pt x="9624028" y="38131"/>
                  </a:lnTo>
                  <a:lnTo>
                    <a:pt x="9582650" y="10231"/>
                  </a:lnTo>
                  <a:lnTo>
                    <a:pt x="953198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3510" y="179069"/>
              <a:ext cx="9662160" cy="943610"/>
            </a:xfrm>
            <a:custGeom>
              <a:avLst/>
              <a:gdLst/>
              <a:ahLst/>
              <a:cxnLst/>
              <a:rect l="l" t="t" r="r" b="b"/>
              <a:pathLst>
                <a:path w="9662160" h="943610">
                  <a:moveTo>
                    <a:pt x="0" y="130175"/>
                  </a:moveTo>
                  <a:lnTo>
                    <a:pt x="10231" y="79509"/>
                  </a:lnTo>
                  <a:lnTo>
                    <a:pt x="38131" y="38131"/>
                  </a:lnTo>
                  <a:lnTo>
                    <a:pt x="79509" y="10231"/>
                  </a:lnTo>
                  <a:lnTo>
                    <a:pt x="130175" y="0"/>
                  </a:lnTo>
                  <a:lnTo>
                    <a:pt x="9531985" y="0"/>
                  </a:lnTo>
                  <a:lnTo>
                    <a:pt x="9582650" y="10231"/>
                  </a:lnTo>
                  <a:lnTo>
                    <a:pt x="9624028" y="38131"/>
                  </a:lnTo>
                  <a:lnTo>
                    <a:pt x="9651928" y="79509"/>
                  </a:lnTo>
                  <a:lnTo>
                    <a:pt x="9662160" y="130175"/>
                  </a:lnTo>
                  <a:lnTo>
                    <a:pt x="9662160" y="813180"/>
                  </a:lnTo>
                  <a:lnTo>
                    <a:pt x="9651928" y="863846"/>
                  </a:lnTo>
                  <a:lnTo>
                    <a:pt x="9624028" y="905224"/>
                  </a:lnTo>
                  <a:lnTo>
                    <a:pt x="9582650" y="933124"/>
                  </a:lnTo>
                  <a:lnTo>
                    <a:pt x="9531985" y="943355"/>
                  </a:lnTo>
                  <a:lnTo>
                    <a:pt x="130175" y="943355"/>
                  </a:lnTo>
                  <a:lnTo>
                    <a:pt x="79509" y="933124"/>
                  </a:lnTo>
                  <a:lnTo>
                    <a:pt x="38131" y="905224"/>
                  </a:lnTo>
                  <a:lnTo>
                    <a:pt x="10231" y="863846"/>
                  </a:lnTo>
                  <a:lnTo>
                    <a:pt x="0" y="813180"/>
                  </a:lnTo>
                  <a:lnTo>
                    <a:pt x="0" y="130175"/>
                  </a:lnTo>
                  <a:close/>
                </a:path>
              </a:pathLst>
            </a:custGeom>
            <a:ln w="28956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97340" y="380974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83762"/>
                </a:solidFill>
              </a:rPr>
              <a:t>Les</a:t>
            </a:r>
            <a:r>
              <a:rPr sz="2400" spc="-50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CAP</a:t>
            </a:r>
            <a:r>
              <a:rPr sz="2400" spc="-35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et</a:t>
            </a:r>
            <a:r>
              <a:rPr sz="2400" spc="-35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BAC</a:t>
            </a:r>
            <a:r>
              <a:rPr sz="2400" spc="-45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PRO</a:t>
            </a:r>
            <a:r>
              <a:rPr sz="2400" spc="-50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peuvent</a:t>
            </a:r>
            <a:r>
              <a:rPr sz="2400" spc="-20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être</a:t>
            </a:r>
            <a:r>
              <a:rPr sz="2400" spc="-35" dirty="0">
                <a:solidFill>
                  <a:srgbClr val="083762"/>
                </a:solidFill>
              </a:rPr>
              <a:t> </a:t>
            </a:r>
            <a:r>
              <a:rPr sz="2400" dirty="0">
                <a:solidFill>
                  <a:srgbClr val="083762"/>
                </a:solidFill>
              </a:rPr>
              <a:t>suivis</a:t>
            </a:r>
            <a:r>
              <a:rPr sz="2400" spc="-40" dirty="0">
                <a:solidFill>
                  <a:srgbClr val="083762"/>
                </a:solidFill>
              </a:rPr>
              <a:t> </a:t>
            </a:r>
            <a:r>
              <a:rPr sz="2400" spc="-50" dirty="0">
                <a:solidFill>
                  <a:srgbClr val="083762"/>
                </a:solidFill>
              </a:rPr>
              <a:t>:</a:t>
            </a:r>
            <a:endParaRPr sz="2400" dirty="0"/>
          </a:p>
        </p:txBody>
      </p:sp>
      <p:sp>
        <p:nvSpPr>
          <p:cNvPr id="19" name="object 19"/>
          <p:cNvSpPr/>
          <p:nvPr/>
        </p:nvSpPr>
        <p:spPr>
          <a:xfrm>
            <a:off x="3206495" y="1030224"/>
            <a:ext cx="142240" cy="563880"/>
          </a:xfrm>
          <a:custGeom>
            <a:avLst/>
            <a:gdLst/>
            <a:ahLst/>
            <a:cxnLst/>
            <a:rect l="l" t="t" r="r" b="b"/>
            <a:pathLst>
              <a:path w="142239" h="563880">
                <a:moveTo>
                  <a:pt x="106299" y="0"/>
                </a:moveTo>
                <a:lnTo>
                  <a:pt x="35433" y="0"/>
                </a:lnTo>
                <a:lnTo>
                  <a:pt x="35433" y="428243"/>
                </a:lnTo>
                <a:lnTo>
                  <a:pt x="0" y="428243"/>
                </a:lnTo>
                <a:lnTo>
                  <a:pt x="70866" y="563879"/>
                </a:lnTo>
                <a:lnTo>
                  <a:pt x="141731" y="428243"/>
                </a:lnTo>
                <a:lnTo>
                  <a:pt x="106299" y="428243"/>
                </a:lnTo>
                <a:lnTo>
                  <a:pt x="10629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7092" y="1039367"/>
            <a:ext cx="142240" cy="546100"/>
          </a:xfrm>
          <a:custGeom>
            <a:avLst/>
            <a:gdLst/>
            <a:ahLst/>
            <a:cxnLst/>
            <a:rect l="l" t="t" r="r" b="b"/>
            <a:pathLst>
              <a:path w="142240" h="546100">
                <a:moveTo>
                  <a:pt x="106299" y="0"/>
                </a:moveTo>
                <a:lnTo>
                  <a:pt x="35432" y="0"/>
                </a:lnTo>
                <a:lnTo>
                  <a:pt x="35432" y="410210"/>
                </a:lnTo>
                <a:lnTo>
                  <a:pt x="0" y="410210"/>
                </a:lnTo>
                <a:lnTo>
                  <a:pt x="70865" y="545592"/>
                </a:lnTo>
                <a:lnTo>
                  <a:pt x="141731" y="410210"/>
                </a:lnTo>
                <a:lnTo>
                  <a:pt x="106299" y="410210"/>
                </a:lnTo>
                <a:lnTo>
                  <a:pt x="10629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39" y="1502663"/>
            <a:ext cx="9881616" cy="42900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1322" y="2071877"/>
            <a:ext cx="8807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RAPPEL</a:t>
            </a:r>
            <a:r>
              <a:rPr sz="2200" b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!</a:t>
            </a:r>
            <a:r>
              <a:rPr sz="22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nombre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places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limité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22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BAC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PRO</a:t>
            </a:r>
            <a:r>
              <a:rPr sz="22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CAP</a:t>
            </a:r>
            <a:r>
              <a:rPr sz="2200" b="1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0282" y="2956051"/>
            <a:ext cx="8673465" cy="1946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5320" marR="648335" indent="31686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L’affectation</a:t>
            </a:r>
            <a:r>
              <a:rPr sz="2000" b="1" spc="-6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se</a:t>
            </a:r>
            <a:r>
              <a:rPr sz="2000" b="1" spc="-2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fait</a:t>
            </a:r>
            <a:r>
              <a:rPr sz="2000" b="1" spc="-4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fonction</a:t>
            </a:r>
            <a:r>
              <a:rPr sz="2000" b="1" spc="-4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d’un</a:t>
            </a:r>
            <a:r>
              <a:rPr sz="2000" b="1" spc="-1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barème</a:t>
            </a:r>
            <a:r>
              <a:rPr sz="2000" b="1" spc="-4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regroupant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les</a:t>
            </a:r>
            <a:r>
              <a:rPr sz="2000" b="1" spc="-2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notes</a:t>
            </a:r>
            <a:r>
              <a:rPr sz="2000" b="1" spc="-1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3</a:t>
            </a:r>
            <a:r>
              <a:rPr sz="1950" b="1" baseline="25641" dirty="0">
                <a:solidFill>
                  <a:srgbClr val="004E6C"/>
                </a:solidFill>
                <a:latin typeface="Arial"/>
                <a:cs typeface="Arial"/>
              </a:rPr>
              <a:t>ème</a:t>
            </a:r>
            <a:r>
              <a:rPr sz="1950" b="1" spc="270" baseline="25641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coefficientées</a:t>
            </a:r>
            <a:r>
              <a:rPr sz="2000" b="1" spc="-4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selon</a:t>
            </a:r>
            <a:r>
              <a:rPr sz="2000" b="1" spc="-2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formation</a:t>
            </a:r>
            <a:r>
              <a:rPr sz="2000" b="1" spc="-4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demandée</a:t>
            </a: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et</a:t>
            </a:r>
            <a:r>
              <a:rPr sz="2000" b="1" spc="-3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selon</a:t>
            </a:r>
            <a:r>
              <a:rPr sz="2000" b="1" spc="-3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le</a:t>
            </a:r>
            <a:r>
              <a:rPr sz="2000" b="1" spc="-3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degré</a:t>
            </a:r>
            <a:r>
              <a:rPr sz="2000" b="1" spc="-2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maîtrise</a:t>
            </a:r>
            <a:r>
              <a:rPr sz="2000" b="1" spc="-5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du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socle</a:t>
            </a:r>
            <a:r>
              <a:rPr sz="2000" b="1" spc="-2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commun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4E6C"/>
                </a:solidFill>
                <a:latin typeface="Arial"/>
                <a:cs typeface="Arial"/>
              </a:rPr>
              <a:t>=</a:t>
            </a:r>
            <a:r>
              <a:rPr sz="2000" b="1" spc="-3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Procédure</a:t>
            </a:r>
            <a:r>
              <a:rPr sz="2000" b="1" spc="-10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4E6C"/>
                </a:solidFill>
                <a:latin typeface="Arial"/>
                <a:cs typeface="Arial"/>
              </a:rPr>
              <a:t>AFFELNET</a:t>
            </a:r>
            <a:endParaRPr sz="2000">
              <a:latin typeface="Arial"/>
              <a:cs typeface="Arial"/>
            </a:endParaRPr>
          </a:p>
          <a:p>
            <a:pPr marL="2914650" marR="489584" indent="-2420620">
              <a:lnSpc>
                <a:spcPct val="100000"/>
              </a:lnSpc>
              <a:spcBef>
                <a:spcPts val="2155"/>
              </a:spcBef>
            </a:pP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De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bons</a:t>
            </a:r>
            <a:r>
              <a:rPr sz="2400" b="1" spc="-5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résultats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donnent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plus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de</a:t>
            </a:r>
            <a:r>
              <a:rPr sz="2400" b="1" spc="-60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chances</a:t>
            </a:r>
            <a:r>
              <a:rPr sz="2400" b="1" spc="-3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E6C"/>
                </a:solidFill>
                <a:latin typeface="Arial"/>
                <a:cs typeface="Arial"/>
              </a:rPr>
              <a:t>d’obtenir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la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filière</a:t>
            </a:r>
            <a:r>
              <a:rPr sz="2400" b="1" spc="-8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E6C"/>
                </a:solidFill>
                <a:latin typeface="Arial"/>
                <a:cs typeface="Arial"/>
              </a:rPr>
              <a:t>souhaitée</a:t>
            </a:r>
            <a:r>
              <a:rPr sz="2400" b="1" spc="-55" dirty="0">
                <a:solidFill>
                  <a:srgbClr val="004E6C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4E6C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063" y="2452116"/>
            <a:ext cx="10017760" cy="1481455"/>
          </a:xfrm>
          <a:prstGeom prst="rect">
            <a:avLst/>
          </a:prstGeom>
          <a:solidFill>
            <a:srgbClr val="B8CDE4"/>
          </a:solidFill>
          <a:ln w="9144">
            <a:solidFill>
              <a:srgbClr val="CC6600"/>
            </a:solidFill>
          </a:ln>
        </p:spPr>
        <p:txBody>
          <a:bodyPr vert="horz" wrap="square" lIns="0" tIns="2908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90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SCHEMA</a:t>
            </a:r>
            <a:r>
              <a:rPr sz="4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d’études</a:t>
            </a:r>
            <a:r>
              <a:rPr sz="4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POST</a:t>
            </a:r>
            <a:r>
              <a:rPr sz="4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4350" b="1" spc="-30" baseline="24904" dirty="0">
                <a:solidFill>
                  <a:srgbClr val="001F5F"/>
                </a:solidFill>
                <a:latin typeface="Calibri"/>
                <a:cs typeface="Calibri"/>
              </a:rPr>
              <a:t>ème</a:t>
            </a:r>
            <a:endParaRPr sz="4350" baseline="2490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296" y="2247900"/>
            <a:ext cx="9316720" cy="1957070"/>
          </a:xfrm>
          <a:prstGeom prst="rect">
            <a:avLst/>
          </a:prstGeom>
          <a:solidFill>
            <a:srgbClr val="DCE6F1"/>
          </a:solidFill>
          <a:ln w="9144">
            <a:solidFill>
              <a:srgbClr val="CC6600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L="2483485" marR="1859280" indent="-617220">
              <a:lnSpc>
                <a:spcPct val="100000"/>
              </a:lnSpc>
              <a:spcBef>
                <a:spcPts val="2320"/>
              </a:spcBef>
            </a:pP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Calendrier</a:t>
            </a:r>
            <a:r>
              <a:rPr sz="4000" b="1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d’orientation</a:t>
            </a:r>
            <a:r>
              <a:rPr sz="400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procédure</a:t>
            </a:r>
            <a:r>
              <a:rPr sz="4000" b="1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AFFELNET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247" y="1122934"/>
            <a:ext cx="31108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800000"/>
                </a:solidFill>
              </a:rPr>
              <a:t>→</a:t>
            </a:r>
            <a:r>
              <a:rPr sz="3000" spc="90" dirty="0">
                <a:solidFill>
                  <a:srgbClr val="800000"/>
                </a:solidFill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Calibri"/>
                <a:cs typeface="Calibri"/>
              </a:rPr>
              <a:t>Avant</a:t>
            </a:r>
            <a:r>
              <a:rPr sz="28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le</a:t>
            </a:r>
            <a:r>
              <a:rPr sz="28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fr-FR" sz="2800" b="1" spc="-35" dirty="0">
                <a:solidFill>
                  <a:srgbClr val="800000"/>
                </a:solidFill>
                <a:latin typeface="Calibri"/>
                <a:cs typeface="Calibri"/>
              </a:rPr>
              <a:t>1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r>
              <a:rPr sz="28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Calibri"/>
                <a:cs typeface="Calibri"/>
              </a:rPr>
              <a:t>mars: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7152" y="1173226"/>
            <a:ext cx="55073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Vœux</a:t>
            </a:r>
            <a:r>
              <a:rPr sz="26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provisoires</a:t>
            </a:r>
            <a:r>
              <a:rPr sz="26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de</a:t>
            </a:r>
            <a:r>
              <a:rPr sz="26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003366"/>
                </a:solidFill>
                <a:latin typeface="Calibri"/>
                <a:cs typeface="Calibri"/>
              </a:rPr>
              <a:t>l’élève</a:t>
            </a:r>
            <a:r>
              <a:rPr sz="26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et</a:t>
            </a:r>
            <a:r>
              <a:rPr sz="2600" b="1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sa</a:t>
            </a:r>
            <a:r>
              <a:rPr sz="26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famille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7298" y="1589278"/>
            <a:ext cx="9381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  <a:tabLst>
                <a:tab pos="3446779" algn="l"/>
                <a:tab pos="5218430" algn="l"/>
                <a:tab pos="6931025" algn="l"/>
                <a:tab pos="7272655" algn="l"/>
              </a:tabLst>
            </a:pPr>
            <a:r>
              <a:rPr sz="2200" b="1" spc="-10" dirty="0">
                <a:solidFill>
                  <a:srgbClr val="003366"/>
                </a:solidFill>
                <a:latin typeface="Calibri"/>
                <a:cs typeface="Calibri"/>
              </a:rPr>
              <a:t>Intention</a:t>
            </a:r>
            <a:r>
              <a:rPr sz="22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3366"/>
                </a:solidFill>
                <a:latin typeface="Calibri"/>
                <a:cs typeface="Calibri"/>
              </a:rPr>
              <a:t>d’orientation</a:t>
            </a:r>
            <a:r>
              <a:rPr sz="22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en</a:t>
            </a:r>
            <a:r>
              <a:rPr sz="22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	</a:t>
            </a:r>
            <a:r>
              <a:rPr sz="2200" b="1" spc="-505" dirty="0">
                <a:solidFill>
                  <a:srgbClr val="003366"/>
                </a:solidFill>
                <a:latin typeface="Arial"/>
                <a:cs typeface="Arial"/>
              </a:rPr>
              <a:t>►</a:t>
            </a:r>
            <a:r>
              <a:rPr sz="2200" b="1" spc="3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175" b="1" baseline="24904" dirty="0">
                <a:solidFill>
                  <a:srgbClr val="003366"/>
                </a:solidFill>
                <a:latin typeface="Calibri"/>
                <a:cs typeface="Calibri"/>
              </a:rPr>
              <a:t>nde</a:t>
            </a:r>
            <a:r>
              <a:rPr sz="2175" b="1" spc="270" baseline="24904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3366"/>
                </a:solidFill>
                <a:latin typeface="Calibri"/>
                <a:cs typeface="Calibri"/>
              </a:rPr>
              <a:t>G.T.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	</a:t>
            </a:r>
            <a:r>
              <a:rPr sz="2200" b="1" spc="-505" dirty="0">
                <a:solidFill>
                  <a:srgbClr val="003366"/>
                </a:solidFill>
                <a:latin typeface="Arial"/>
                <a:cs typeface="Arial"/>
              </a:rPr>
              <a:t>►</a:t>
            </a:r>
            <a:r>
              <a:rPr sz="2200" b="1" spc="3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175" b="1" baseline="24904" dirty="0">
                <a:solidFill>
                  <a:srgbClr val="003366"/>
                </a:solidFill>
                <a:latin typeface="Calibri"/>
                <a:cs typeface="Calibri"/>
              </a:rPr>
              <a:t>nde</a:t>
            </a:r>
            <a:r>
              <a:rPr sz="2175" b="1" spc="270" baseline="24904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3366"/>
                </a:solidFill>
                <a:latin typeface="Calibri"/>
                <a:cs typeface="Calibri"/>
              </a:rPr>
              <a:t>PRO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	</a:t>
            </a:r>
            <a:r>
              <a:rPr sz="2200" b="1" spc="-555" dirty="0">
                <a:solidFill>
                  <a:srgbClr val="003366"/>
                </a:solidFill>
                <a:latin typeface="Arial"/>
                <a:cs typeface="Arial"/>
              </a:rPr>
              <a:t>►</a:t>
            </a:r>
            <a:r>
              <a:rPr sz="2200" b="1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1</a:t>
            </a:r>
            <a:r>
              <a:rPr sz="2175" b="1" baseline="24904" dirty="0">
                <a:solidFill>
                  <a:srgbClr val="003366"/>
                </a:solidFill>
                <a:latin typeface="Calibri"/>
                <a:cs typeface="Calibri"/>
              </a:rPr>
              <a:t>ère</a:t>
            </a:r>
            <a:r>
              <a:rPr sz="2175" b="1" spc="225" baseline="24904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année</a:t>
            </a:r>
            <a:r>
              <a:rPr sz="2200" b="1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66"/>
                </a:solidFill>
                <a:latin typeface="Calibri"/>
                <a:cs typeface="Calibri"/>
              </a:rPr>
              <a:t>de</a:t>
            </a:r>
            <a:r>
              <a:rPr sz="2200" b="1" spc="-25" dirty="0">
                <a:solidFill>
                  <a:srgbClr val="003366"/>
                </a:solidFill>
                <a:latin typeface="Calibri"/>
                <a:cs typeface="Calibri"/>
              </a:rPr>
              <a:t> CAP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847" y="2250389"/>
            <a:ext cx="51314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800000"/>
                </a:solidFill>
                <a:latin typeface="Arial Black"/>
                <a:cs typeface="Arial Black"/>
              </a:rPr>
              <a:t>→</a:t>
            </a:r>
            <a:r>
              <a:rPr sz="3000" spc="21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Conseil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de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classe</a:t>
            </a:r>
            <a:r>
              <a:rPr sz="24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du</a:t>
            </a:r>
            <a:r>
              <a:rPr sz="24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r>
              <a:rPr sz="2400" b="1" baseline="24305" dirty="0">
                <a:solidFill>
                  <a:srgbClr val="800000"/>
                </a:solidFill>
                <a:latin typeface="Calibri"/>
                <a:cs typeface="Calibri"/>
              </a:rPr>
              <a:t>ème</a:t>
            </a:r>
            <a:r>
              <a:rPr sz="2400" b="1" spc="225" baseline="2430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trimestre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7229" y="2300681"/>
            <a:ext cx="59035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Avis</a:t>
            </a:r>
            <a:r>
              <a:rPr sz="2600" b="1" spc="-1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provisoire</a:t>
            </a:r>
            <a:r>
              <a:rPr sz="26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et</a:t>
            </a:r>
            <a:r>
              <a:rPr sz="26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proposition</a:t>
            </a:r>
            <a:r>
              <a:rPr sz="2600" b="1" spc="-8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d’orientation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247" y="2982595"/>
            <a:ext cx="1078166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1514" algn="l"/>
              </a:tabLst>
            </a:pPr>
            <a:r>
              <a:rPr sz="3000" dirty="0">
                <a:solidFill>
                  <a:srgbClr val="800000"/>
                </a:solidFill>
                <a:latin typeface="Arial Black"/>
                <a:cs typeface="Arial Black"/>
              </a:rPr>
              <a:t>→</a:t>
            </a:r>
            <a:r>
              <a:rPr sz="3000" spc="254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lang="fr-FR" sz="2800" b="1" dirty="0">
                <a:solidFill>
                  <a:srgbClr val="800000"/>
                </a:solidFill>
                <a:latin typeface="Calibri"/>
                <a:cs typeface="Calibri"/>
              </a:rPr>
              <a:t>ai</a:t>
            </a:r>
            <a:r>
              <a:rPr sz="28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Vœux</a:t>
            </a:r>
            <a:r>
              <a:rPr sz="26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définitifs</a:t>
            </a:r>
            <a:r>
              <a:rPr sz="26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de</a:t>
            </a:r>
            <a:r>
              <a:rPr sz="2600" b="1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3366"/>
                </a:solidFill>
                <a:latin typeface="Calibri"/>
                <a:cs typeface="Calibri"/>
              </a:rPr>
              <a:t>l’élève</a:t>
            </a:r>
            <a:r>
              <a:rPr sz="26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et</a:t>
            </a:r>
            <a:r>
              <a:rPr sz="26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sa</a:t>
            </a:r>
            <a:r>
              <a:rPr sz="2600" b="1" spc="-8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famille</a:t>
            </a:r>
            <a:endParaRPr sz="2600" dirty="0">
              <a:latin typeface="Calibri"/>
              <a:cs typeface="Calibri"/>
            </a:endParaRPr>
          </a:p>
          <a:p>
            <a:pPr marL="990600">
              <a:lnSpc>
                <a:spcPct val="100000"/>
              </a:lnSpc>
              <a:spcBef>
                <a:spcPts val="65"/>
              </a:spcBef>
            </a:pP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10</a:t>
            </a:r>
            <a:r>
              <a:rPr sz="2200" b="1" u="sng" spc="-6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vœux</a:t>
            </a:r>
            <a:r>
              <a:rPr sz="2200" b="1" u="sng" spc="-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possibles</a:t>
            </a:r>
            <a:r>
              <a:rPr sz="2200" b="1" u="sng" spc="-5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en</a:t>
            </a:r>
            <a:r>
              <a:rPr sz="2200" b="1" u="sng" spc="-5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académie</a:t>
            </a:r>
            <a:r>
              <a:rPr sz="2200" b="1" u="sng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et</a:t>
            </a:r>
            <a:r>
              <a:rPr sz="2200" b="1" u="sng" spc="-4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5</a:t>
            </a:r>
            <a:r>
              <a:rPr sz="2200" b="1" u="sng" spc="-6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hors</a:t>
            </a:r>
            <a:r>
              <a:rPr sz="2200" b="1" u="sng" spc="-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académie</a:t>
            </a:r>
            <a:r>
              <a:rPr sz="2200" b="1" u="sng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à</a:t>
            </a:r>
            <a:r>
              <a:rPr sz="2200" b="1" u="sng" spc="-4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classer</a:t>
            </a:r>
            <a:r>
              <a:rPr sz="2200" b="1" u="sng" spc="-3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par</a:t>
            </a:r>
            <a:r>
              <a:rPr sz="2200" b="1" u="sng" spc="-4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ordre</a:t>
            </a:r>
            <a:r>
              <a:rPr sz="2200" b="1" u="sng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de</a:t>
            </a:r>
            <a:r>
              <a:rPr sz="2200" b="1" u="sng" spc="-5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préférence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847" y="4049648"/>
            <a:ext cx="5138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800000"/>
                </a:solidFill>
                <a:latin typeface="Arial Black"/>
                <a:cs typeface="Arial Black"/>
              </a:rPr>
              <a:t>→</a:t>
            </a:r>
            <a:r>
              <a:rPr sz="3000" spc="229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Conseil</a:t>
            </a:r>
            <a:r>
              <a:rPr sz="2400" b="1" spc="-4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classe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du</a:t>
            </a:r>
            <a:r>
              <a:rPr sz="2400" b="1" spc="-4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r>
              <a:rPr sz="2400" b="1" baseline="24305" dirty="0">
                <a:solidFill>
                  <a:srgbClr val="800000"/>
                </a:solidFill>
                <a:latin typeface="Calibri"/>
                <a:cs typeface="Calibri"/>
              </a:rPr>
              <a:t>ème</a:t>
            </a:r>
            <a:r>
              <a:rPr sz="2400" b="1" spc="217" baseline="2430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00000"/>
                </a:solidFill>
                <a:latin typeface="Calibri"/>
                <a:cs typeface="Calibri"/>
              </a:rPr>
              <a:t>trimestre</a:t>
            </a:r>
            <a:r>
              <a:rPr sz="2400" b="1" spc="-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4850" y="4099940"/>
            <a:ext cx="45364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Proposition</a:t>
            </a:r>
            <a:r>
              <a:rPr sz="2600" b="1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de</a:t>
            </a:r>
            <a:r>
              <a:rPr sz="26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voie</a:t>
            </a:r>
            <a:r>
              <a:rPr sz="26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d’orientation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247" y="4514469"/>
            <a:ext cx="1138364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0170" indent="-229870">
              <a:lnSpc>
                <a:spcPct val="100000"/>
              </a:lnSpc>
              <a:spcBef>
                <a:spcPts val="100"/>
              </a:spcBef>
              <a:buChar char="-"/>
              <a:tabLst>
                <a:tab pos="3900170" algn="l"/>
              </a:tabLst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Si</a:t>
            </a:r>
            <a:r>
              <a:rPr sz="24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accord</a:t>
            </a:r>
            <a:r>
              <a:rPr sz="24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sz="24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validation</a:t>
            </a:r>
            <a:r>
              <a:rPr sz="24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et</a:t>
            </a:r>
            <a:r>
              <a:rPr sz="24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décision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Calibri"/>
                <a:cs typeface="Calibri"/>
              </a:rPr>
              <a:t>d’orientation</a:t>
            </a:r>
            <a:r>
              <a:rPr sz="24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définitive</a:t>
            </a:r>
            <a:endParaRPr sz="2400" dirty="0">
              <a:latin typeface="Calibri"/>
              <a:cs typeface="Calibri"/>
            </a:endParaRPr>
          </a:p>
          <a:p>
            <a:pPr marL="3900170" indent="-229870">
              <a:lnSpc>
                <a:spcPct val="100000"/>
              </a:lnSpc>
              <a:buChar char="-"/>
              <a:tabLst>
                <a:tab pos="3900170" algn="l"/>
              </a:tabLst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Si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désaccord</a:t>
            </a:r>
            <a:r>
              <a:rPr sz="24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entretien</a:t>
            </a:r>
            <a:r>
              <a:rPr sz="24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famille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/</a:t>
            </a:r>
            <a:r>
              <a:rPr sz="24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chef</a:t>
            </a:r>
            <a:r>
              <a:rPr sz="2400" b="1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d’établissement</a:t>
            </a:r>
            <a:endParaRPr sz="2400" dirty="0">
              <a:latin typeface="Calibri"/>
              <a:cs typeface="Calibri"/>
            </a:endParaRPr>
          </a:p>
          <a:p>
            <a:pPr marL="3900170" indent="-229870">
              <a:lnSpc>
                <a:spcPct val="100000"/>
              </a:lnSpc>
              <a:buChar char="-"/>
              <a:tabLst>
                <a:tab pos="3900170" algn="l"/>
              </a:tabLst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Si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désaccord</a:t>
            </a:r>
            <a:r>
              <a:rPr sz="2400" b="1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persiste</a:t>
            </a:r>
            <a:r>
              <a:rPr sz="24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possibilité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faire</a:t>
            </a:r>
            <a:r>
              <a:rPr sz="24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appel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2045"/>
              </a:spcBef>
              <a:tabLst>
                <a:tab pos="628015" algn="l"/>
                <a:tab pos="4051300" algn="l"/>
              </a:tabLst>
            </a:pPr>
            <a:r>
              <a:rPr sz="3000" spc="-50" dirty="0">
                <a:solidFill>
                  <a:srgbClr val="800000"/>
                </a:solidFill>
                <a:latin typeface="Arial Black"/>
                <a:cs typeface="Arial Black"/>
              </a:rPr>
              <a:t>→</a:t>
            </a:r>
            <a:r>
              <a:rPr sz="3000" dirty="0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Fin</a:t>
            </a:r>
            <a:r>
              <a:rPr sz="2800" b="1" spc="2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00000"/>
                </a:solidFill>
                <a:latin typeface="Calibri"/>
                <a:cs typeface="Calibri"/>
              </a:rPr>
              <a:t>Juin/début</a:t>
            </a:r>
            <a:r>
              <a:rPr sz="2800" b="1" spc="22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00000"/>
                </a:solidFill>
                <a:latin typeface="Calibri"/>
                <a:cs typeface="Calibri"/>
              </a:rPr>
              <a:t>Juillet</a:t>
            </a:r>
            <a:r>
              <a:rPr sz="2800" spc="-1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sz="2800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Notification</a:t>
            </a:r>
            <a:r>
              <a:rPr sz="2600" b="1" spc="1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d’affectation</a:t>
            </a:r>
            <a:r>
              <a:rPr sz="2600" b="1" spc="1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et</a:t>
            </a:r>
            <a:r>
              <a:rPr sz="2600" b="1" spc="1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Inscription</a:t>
            </a:r>
            <a:r>
              <a:rPr sz="2600" b="1" spc="1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dans</a:t>
            </a:r>
            <a:r>
              <a:rPr sz="2600" b="1" spc="1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366"/>
                </a:solidFill>
                <a:latin typeface="Calibri"/>
                <a:cs typeface="Calibri"/>
              </a:rPr>
              <a:t>le</a:t>
            </a:r>
            <a:r>
              <a:rPr sz="2600" b="1" spc="1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366"/>
                </a:solidFill>
                <a:latin typeface="Calibri"/>
                <a:cs typeface="Calibri"/>
              </a:rPr>
              <a:t>futur lycée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6835" y="214884"/>
            <a:ext cx="7496809" cy="453970"/>
          </a:xfrm>
          <a:prstGeom prst="rect">
            <a:avLst/>
          </a:prstGeom>
          <a:solidFill>
            <a:srgbClr val="DCE6F1"/>
          </a:solidFill>
          <a:ln w="9144">
            <a:solidFill>
              <a:srgbClr val="CC66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80"/>
              </a:spcBef>
            </a:pPr>
            <a:r>
              <a:rPr lang="fr-FR" sz="2800" b="1" dirty="0">
                <a:solidFill>
                  <a:srgbClr val="001F5F"/>
                </a:solidFill>
                <a:latin typeface="Calibri"/>
                <a:cs typeface="Calibri"/>
              </a:rPr>
              <a:t>          </a:t>
            </a:r>
            <a:r>
              <a:rPr sz="2800" b="1" dirty="0" err="1">
                <a:solidFill>
                  <a:srgbClr val="001F5F"/>
                </a:solidFill>
                <a:latin typeface="Calibri"/>
                <a:cs typeface="Calibri"/>
              </a:rPr>
              <a:t>Calendrier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5" dirty="0" err="1">
                <a:solidFill>
                  <a:srgbClr val="001F5F"/>
                </a:solidFill>
                <a:latin typeface="Calibri"/>
                <a:cs typeface="Calibri"/>
              </a:rPr>
              <a:t>l’orientation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202</a:t>
            </a:r>
            <a:r>
              <a:rPr lang="fr-FR" sz="28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A411253-501B-39A3-85AD-F1D7FEB9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23" y="0"/>
            <a:ext cx="761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3E8CB56-989A-F0F5-3CE0-126A3AA6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7" y="2412643"/>
            <a:ext cx="89344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5122D8A-B95A-581E-4DC6-28520EBF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10" y="0"/>
            <a:ext cx="8188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34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333756"/>
            <a:ext cx="9836150" cy="2464435"/>
          </a:xfrm>
          <a:prstGeom prst="rect">
            <a:avLst/>
          </a:prstGeom>
          <a:solidFill>
            <a:srgbClr val="DBEDF4"/>
          </a:solidFill>
          <a:ln w="9144">
            <a:solidFill>
              <a:srgbClr val="1F487C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4475480" algn="l"/>
              </a:tabLst>
            </a:pP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Procédure</a:t>
            </a:r>
            <a:r>
              <a:rPr sz="2600" spc="4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Arial Black"/>
                <a:cs typeface="Arial Black"/>
              </a:rPr>
              <a:t>informatisée</a:t>
            </a: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	</a:t>
            </a:r>
            <a:r>
              <a:rPr sz="2800" u="sng" spc="-1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Arial Black"/>
                <a:cs typeface="Arial Black"/>
              </a:rPr>
              <a:t>AFFELNET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pour</a:t>
            </a:r>
            <a:r>
              <a:rPr sz="2600" spc="-4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être</a:t>
            </a:r>
            <a:r>
              <a:rPr sz="2600" spc="-2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affecté</a:t>
            </a:r>
            <a:r>
              <a:rPr sz="2600" spc="-2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600" dirty="0">
                <a:solidFill>
                  <a:srgbClr val="003366"/>
                </a:solidFill>
                <a:latin typeface="Arial Black"/>
                <a:cs typeface="Arial Black"/>
              </a:rPr>
              <a:t>en</a:t>
            </a:r>
            <a:r>
              <a:rPr sz="2600" spc="-3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Arial Black"/>
                <a:cs typeface="Arial Black"/>
              </a:rPr>
              <a:t>Lycée</a:t>
            </a:r>
            <a:endParaRPr sz="26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780"/>
              </a:spcBef>
            </a:pPr>
            <a:r>
              <a:rPr sz="32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En</a:t>
            </a:r>
            <a:r>
              <a:rPr sz="3200" b="1" u="sng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libri"/>
                <a:cs typeface="Calibri"/>
              </a:rPr>
              <a:t>Juin</a:t>
            </a:r>
            <a:r>
              <a:rPr sz="3200" b="1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sz="32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tri</a:t>
            </a:r>
            <a:r>
              <a:rPr sz="32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et</a:t>
            </a:r>
            <a:r>
              <a:rPr sz="3200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classement</a:t>
            </a:r>
            <a:r>
              <a:rPr sz="3200" b="1" spc="-5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informatisé</a:t>
            </a:r>
            <a:r>
              <a:rPr sz="3200" b="1" spc="-7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800000"/>
                </a:solidFill>
                <a:latin typeface="Calibri"/>
                <a:cs typeface="Calibri"/>
              </a:rPr>
              <a:t>des</a:t>
            </a:r>
            <a:r>
              <a:rPr sz="3200" b="1" spc="-3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800000"/>
                </a:solidFill>
                <a:latin typeface="Calibri"/>
                <a:cs typeface="Calibri"/>
              </a:rPr>
              <a:t>candidats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102864"/>
            <a:ext cx="4636008" cy="3051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17741" y="3289553"/>
            <a:ext cx="4738370" cy="2743200"/>
          </a:xfrm>
          <a:prstGeom prst="rect">
            <a:avLst/>
          </a:prstGeom>
          <a:solidFill>
            <a:srgbClr val="FFFFFF"/>
          </a:solidFill>
          <a:ln w="28955">
            <a:solidFill>
              <a:srgbClr val="003366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90"/>
              </a:spcBef>
            </a:pP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spc="-20" dirty="0">
                <a:solidFill>
                  <a:srgbClr val="800000"/>
                </a:solidFill>
                <a:latin typeface="Arial Black"/>
                <a:cs typeface="Arial Black"/>
              </a:rPr>
              <a:t>ATTENTION</a:t>
            </a:r>
            <a:r>
              <a:rPr sz="2400" spc="-125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800000"/>
                </a:solidFill>
                <a:latin typeface="Arial Black"/>
                <a:cs typeface="Arial Black"/>
              </a:rPr>
              <a:t>!</a:t>
            </a:r>
            <a:endParaRPr sz="2400">
              <a:latin typeface="Arial Black"/>
              <a:cs typeface="Arial Black"/>
            </a:endParaRPr>
          </a:p>
          <a:p>
            <a:pPr marL="882015" marR="142875" indent="-733425">
              <a:lnSpc>
                <a:spcPct val="102899"/>
              </a:lnSpc>
              <a:spcBef>
                <a:spcPts val="1890"/>
              </a:spcBef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nombre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places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est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limité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CAP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BAC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PRO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045" y="861822"/>
            <a:ext cx="10584180" cy="1204817"/>
          </a:xfrm>
          <a:prstGeom prst="rect">
            <a:avLst/>
          </a:prstGeom>
          <a:solidFill>
            <a:srgbClr val="CCCCFF"/>
          </a:solidFill>
          <a:ln w="28955">
            <a:solidFill>
              <a:srgbClr val="1F487C"/>
            </a:solidFill>
          </a:ln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2095"/>
              </a:spcBef>
              <a:tabLst>
                <a:tab pos="1739900" algn="l"/>
              </a:tabLst>
            </a:pPr>
            <a:r>
              <a:rPr sz="2000" dirty="0">
                <a:solidFill>
                  <a:srgbClr val="003366"/>
                </a:solidFill>
                <a:latin typeface="Arial Black"/>
                <a:cs typeface="Arial Black"/>
              </a:rPr>
              <a:t>Les</a:t>
            </a:r>
            <a:r>
              <a:rPr sz="2000" spc="-5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 Black"/>
                <a:cs typeface="Arial Black"/>
              </a:rPr>
              <a:t>VOEUX</a:t>
            </a:r>
            <a:r>
              <a:rPr sz="2000" dirty="0">
                <a:solidFill>
                  <a:srgbClr val="003366"/>
                </a:solidFill>
                <a:latin typeface="Arial Black"/>
                <a:cs typeface="Arial Black"/>
              </a:rPr>
              <a:t>	sont</a:t>
            </a:r>
            <a:r>
              <a:rPr sz="2000" spc="-4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3366"/>
                </a:solidFill>
                <a:latin typeface="Arial Black"/>
                <a:cs typeface="Arial Black"/>
              </a:rPr>
              <a:t>classés</a:t>
            </a:r>
            <a:r>
              <a:rPr sz="2000" spc="-2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003366"/>
                </a:solidFill>
                <a:latin typeface="Arial Black"/>
                <a:cs typeface="Arial Black"/>
              </a:rPr>
              <a:t>par</a:t>
            </a:r>
            <a:r>
              <a:rPr sz="2000" spc="-2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ordre</a:t>
            </a:r>
            <a:r>
              <a:rPr sz="2000" u="sng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de</a:t>
            </a:r>
            <a:r>
              <a:rPr sz="2000" u="sng" spc="-2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sng" spc="-1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préférence</a:t>
            </a:r>
            <a:endParaRPr sz="2000" dirty="0">
              <a:latin typeface="Arial Black"/>
              <a:cs typeface="Arial Black"/>
            </a:endParaRPr>
          </a:p>
          <a:p>
            <a:pPr algn="ctr">
              <a:lnSpc>
                <a:spcPts val="2545"/>
              </a:lnSpc>
              <a:tabLst>
                <a:tab pos="501015" algn="l"/>
                <a:tab pos="3454400" algn="l"/>
              </a:tabLst>
            </a:pPr>
            <a:endParaRPr lang="fr-FR" sz="2200" b="1" dirty="0">
              <a:solidFill>
                <a:srgbClr val="003366"/>
              </a:solidFill>
              <a:latin typeface="Arial"/>
              <a:cs typeface="Arial"/>
            </a:endParaRPr>
          </a:p>
          <a:p>
            <a:pPr algn="ctr">
              <a:lnSpc>
                <a:spcPts val="2545"/>
              </a:lnSpc>
              <a:tabLst>
                <a:tab pos="501015" algn="l"/>
                <a:tab pos="3454400" algn="l"/>
              </a:tabLst>
            </a:pPr>
            <a:r>
              <a:rPr sz="2200" b="1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2200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Pour</a:t>
            </a:r>
            <a:r>
              <a:rPr sz="2200" u="sng" spc="-8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 </a:t>
            </a:r>
            <a:r>
              <a:rPr sz="2200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la</a:t>
            </a:r>
            <a:r>
              <a:rPr sz="2200" u="sng" spc="-8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 </a:t>
            </a:r>
            <a:r>
              <a:rPr sz="2200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VOIE</a:t>
            </a:r>
            <a:r>
              <a:rPr sz="2200" u="sng" spc="-7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 </a:t>
            </a:r>
            <a:r>
              <a:rPr sz="2200" u="sng" spc="-2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Arial Black"/>
                <a:cs typeface="Arial Black"/>
              </a:rPr>
              <a:t>PRO</a:t>
            </a:r>
            <a:r>
              <a:rPr sz="1800" spc="-20" dirty="0">
                <a:solidFill>
                  <a:srgbClr val="003366"/>
                </a:solidFill>
                <a:latin typeface="Arial Black"/>
                <a:cs typeface="Arial Black"/>
              </a:rPr>
              <a:t>,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	AFFELNET</a:t>
            </a:r>
            <a:r>
              <a:rPr sz="1800" spc="-1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prend</a:t>
            </a:r>
            <a:r>
              <a:rPr sz="1800" spc="-1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en</a:t>
            </a:r>
            <a:r>
              <a:rPr sz="1800" spc="-1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compte</a:t>
            </a:r>
            <a:r>
              <a:rPr sz="1800" spc="-1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3366"/>
                </a:solidFill>
                <a:latin typeface="Arial Black"/>
                <a:cs typeface="Arial Black"/>
              </a:rPr>
              <a:t>:</a:t>
            </a:r>
            <a:endParaRPr sz="18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0348" y="3101213"/>
            <a:ext cx="3083560" cy="2131060"/>
            <a:chOff x="4570348" y="3101213"/>
            <a:chExt cx="3083560" cy="2131060"/>
          </a:xfrm>
        </p:grpSpPr>
        <p:sp>
          <p:nvSpPr>
            <p:cNvPr id="4" name="object 4"/>
            <p:cNvSpPr/>
            <p:nvPr/>
          </p:nvSpPr>
          <p:spPr>
            <a:xfrm>
              <a:off x="4584953" y="3115818"/>
              <a:ext cx="3054350" cy="1988820"/>
            </a:xfrm>
            <a:custGeom>
              <a:avLst/>
              <a:gdLst/>
              <a:ahLst/>
              <a:cxnLst/>
              <a:rect l="l" t="t" r="r" b="b"/>
              <a:pathLst>
                <a:path w="3054350" h="1988820">
                  <a:moveTo>
                    <a:pt x="0" y="1988819"/>
                  </a:moveTo>
                  <a:lnTo>
                    <a:pt x="3054096" y="1988819"/>
                  </a:lnTo>
                  <a:lnTo>
                    <a:pt x="3054096" y="0"/>
                  </a:lnTo>
                  <a:lnTo>
                    <a:pt x="0" y="0"/>
                  </a:lnTo>
                  <a:lnTo>
                    <a:pt x="0" y="1988819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4953" y="3115818"/>
              <a:ext cx="3054350" cy="2101850"/>
            </a:xfrm>
            <a:custGeom>
              <a:avLst/>
              <a:gdLst/>
              <a:ahLst/>
              <a:cxnLst/>
              <a:rect l="l" t="t" r="r" b="b"/>
              <a:pathLst>
                <a:path w="3054350" h="2101850">
                  <a:moveTo>
                    <a:pt x="0" y="2101595"/>
                  </a:moveTo>
                  <a:lnTo>
                    <a:pt x="3054096" y="2101595"/>
                  </a:lnTo>
                  <a:lnTo>
                    <a:pt x="3054096" y="0"/>
                  </a:lnTo>
                  <a:lnTo>
                    <a:pt x="0" y="0"/>
                  </a:lnTo>
                  <a:lnTo>
                    <a:pt x="0" y="2101595"/>
                  </a:lnTo>
                  <a:close/>
                </a:path>
              </a:pathLst>
            </a:custGeom>
            <a:ln w="28956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28920" y="3421507"/>
            <a:ext cx="156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2596" y="3887851"/>
            <a:ext cx="2256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Comic Sans MS"/>
                <a:cs typeface="Comic Sans MS"/>
              </a:rPr>
              <a:t>8</a:t>
            </a:r>
            <a:r>
              <a:rPr sz="2000" b="1" spc="-20" dirty="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COMPETENCES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1857" y="4290860"/>
            <a:ext cx="287528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39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du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L.S.U.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039"/>
              </a:lnSpc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(Livret</a:t>
            </a:r>
            <a:r>
              <a:rPr sz="20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Scolaire</a:t>
            </a:r>
            <a:r>
              <a:rPr sz="20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Unique)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5297" y="5090033"/>
            <a:ext cx="10613390" cy="1323340"/>
            <a:chOff x="725297" y="5090033"/>
            <a:chExt cx="10613390" cy="1323340"/>
          </a:xfrm>
        </p:grpSpPr>
        <p:sp>
          <p:nvSpPr>
            <p:cNvPr id="10" name="object 10"/>
            <p:cNvSpPr/>
            <p:nvPr/>
          </p:nvSpPr>
          <p:spPr>
            <a:xfrm>
              <a:off x="739902" y="5104638"/>
              <a:ext cx="10584180" cy="1294130"/>
            </a:xfrm>
            <a:custGeom>
              <a:avLst/>
              <a:gdLst/>
              <a:ahLst/>
              <a:cxnLst/>
              <a:rect l="l" t="t" r="r" b="b"/>
              <a:pathLst>
                <a:path w="10584180" h="1294129">
                  <a:moveTo>
                    <a:pt x="10584180" y="0"/>
                  </a:moveTo>
                  <a:lnTo>
                    <a:pt x="0" y="0"/>
                  </a:lnTo>
                  <a:lnTo>
                    <a:pt x="0" y="1293876"/>
                  </a:lnTo>
                  <a:lnTo>
                    <a:pt x="10584180" y="1293876"/>
                  </a:lnTo>
                  <a:lnTo>
                    <a:pt x="1058418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902" y="5104638"/>
              <a:ext cx="10584180" cy="1294130"/>
            </a:xfrm>
            <a:custGeom>
              <a:avLst/>
              <a:gdLst/>
              <a:ahLst/>
              <a:cxnLst/>
              <a:rect l="l" t="t" r="r" b="b"/>
              <a:pathLst>
                <a:path w="10584180" h="1294129">
                  <a:moveTo>
                    <a:pt x="0" y="1293876"/>
                  </a:moveTo>
                  <a:lnTo>
                    <a:pt x="10584180" y="1293876"/>
                  </a:lnTo>
                  <a:lnTo>
                    <a:pt x="10584180" y="0"/>
                  </a:lnTo>
                  <a:lnTo>
                    <a:pt x="0" y="0"/>
                  </a:lnTo>
                  <a:lnTo>
                    <a:pt x="0" y="1293876"/>
                  </a:lnTo>
                  <a:close/>
                </a:path>
              </a:pathLst>
            </a:custGeom>
            <a:ln w="28955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03323" y="5416080"/>
            <a:ext cx="8656320" cy="7137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50"/>
              </a:spcBef>
              <a:tabLst>
                <a:tab pos="338455" algn="l"/>
              </a:tabLst>
            </a:pPr>
            <a:r>
              <a:rPr sz="2000" spc="-50" dirty="0">
                <a:solidFill>
                  <a:srgbClr val="800000"/>
                </a:solidFill>
                <a:latin typeface="Arial Black"/>
                <a:cs typeface="Arial Black"/>
              </a:rPr>
              <a:t>=</a:t>
            </a:r>
            <a:r>
              <a:rPr sz="2000" dirty="0">
                <a:solidFill>
                  <a:srgbClr val="800000"/>
                </a:solidFill>
                <a:latin typeface="Arial Black"/>
                <a:cs typeface="Arial Black"/>
              </a:rPr>
              <a:t>	BAREME</a:t>
            </a:r>
            <a:r>
              <a:rPr sz="2000" spc="-90" dirty="0">
                <a:solidFill>
                  <a:srgbClr val="800000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Arial Black"/>
                <a:cs typeface="Arial Black"/>
              </a:rPr>
              <a:t>GLOBAL</a:t>
            </a:r>
            <a:endParaRPr sz="2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Un</a:t>
            </a:r>
            <a:r>
              <a:rPr sz="1800" spc="-3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barème</a:t>
            </a:r>
            <a:r>
              <a:rPr sz="1800" spc="-3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élevé</a:t>
            </a:r>
            <a:r>
              <a:rPr sz="1800" spc="-3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Arial Black"/>
                <a:cs typeface="Arial Black"/>
              </a:rPr>
              <a:t>favorise</a:t>
            </a:r>
            <a:r>
              <a:rPr sz="1800" spc="-35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l’affectation</a:t>
            </a:r>
            <a:r>
              <a:rPr sz="1800" spc="-3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dans</a:t>
            </a:r>
            <a:r>
              <a:rPr sz="1800" spc="-3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la</a:t>
            </a:r>
            <a:r>
              <a:rPr sz="1800" spc="-3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formation</a:t>
            </a:r>
            <a:r>
              <a:rPr sz="1800" spc="-2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3366"/>
                </a:solidFill>
                <a:latin typeface="Arial Black"/>
                <a:cs typeface="Arial Black"/>
              </a:rPr>
              <a:t>souhaitée</a:t>
            </a:r>
            <a:r>
              <a:rPr sz="1800" spc="-40" dirty="0">
                <a:solidFill>
                  <a:srgbClr val="003366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003366"/>
                </a:solidFill>
                <a:latin typeface="Arial Black"/>
                <a:cs typeface="Arial Black"/>
              </a:rPr>
              <a:t>…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2048" y="3927424"/>
            <a:ext cx="2946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rgbClr val="800000"/>
                </a:solidFill>
                <a:latin typeface="Arial Black"/>
                <a:cs typeface="Arial Black"/>
              </a:rPr>
              <a:t>+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7148" y="2290572"/>
            <a:ext cx="207645" cy="730250"/>
          </a:xfrm>
          <a:custGeom>
            <a:avLst/>
            <a:gdLst/>
            <a:ahLst/>
            <a:cxnLst/>
            <a:rect l="l" t="t" r="r" b="b"/>
            <a:pathLst>
              <a:path w="207644" h="730250">
                <a:moveTo>
                  <a:pt x="155447" y="0"/>
                </a:moveTo>
                <a:lnTo>
                  <a:pt x="51815" y="0"/>
                </a:lnTo>
                <a:lnTo>
                  <a:pt x="51815" y="532891"/>
                </a:lnTo>
                <a:lnTo>
                  <a:pt x="0" y="532891"/>
                </a:lnTo>
                <a:lnTo>
                  <a:pt x="103631" y="729995"/>
                </a:lnTo>
                <a:lnTo>
                  <a:pt x="207263" y="532891"/>
                </a:lnTo>
                <a:lnTo>
                  <a:pt x="155447" y="532891"/>
                </a:lnTo>
                <a:lnTo>
                  <a:pt x="155447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9045" y="3115817"/>
            <a:ext cx="3363595" cy="1739264"/>
          </a:xfrm>
          <a:prstGeom prst="rect">
            <a:avLst/>
          </a:prstGeom>
          <a:solidFill>
            <a:srgbClr val="EAEAEA"/>
          </a:solidFill>
          <a:ln w="28955">
            <a:solidFill>
              <a:srgbClr val="003366"/>
            </a:solidFill>
          </a:ln>
        </p:spPr>
        <p:txBody>
          <a:bodyPr vert="horz" wrap="square" lIns="0" tIns="264160" rIns="0" bIns="0" rtlCol="0">
            <a:spAutoFit/>
          </a:bodyPr>
          <a:lstStyle/>
          <a:p>
            <a:pPr marL="95250" marR="88900" indent="1270" algn="ctr">
              <a:lnSpc>
                <a:spcPct val="101099"/>
              </a:lnSpc>
              <a:spcBef>
                <a:spcPts val="2080"/>
              </a:spcBef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Notes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r>
              <a:rPr sz="2400" b="1" spc="-30" baseline="24305" dirty="0">
                <a:solidFill>
                  <a:srgbClr val="003366"/>
                </a:solidFill>
                <a:latin typeface="Arial"/>
                <a:cs typeface="Arial"/>
              </a:rPr>
              <a:t>ème</a:t>
            </a:r>
            <a:r>
              <a:rPr sz="2400" b="1" spc="750" baseline="243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Multipliées</a:t>
            </a:r>
            <a:r>
              <a:rPr sz="2000" b="1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par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Calibri"/>
                <a:cs typeface="Calibri"/>
              </a:rPr>
              <a:t>des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COEFFICIENTS</a:t>
            </a:r>
            <a:r>
              <a:rPr sz="2000" b="1" spc="-10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différents</a:t>
            </a:r>
            <a:r>
              <a:rPr sz="20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selon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la</a:t>
            </a:r>
            <a:r>
              <a:rPr sz="20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formation</a:t>
            </a:r>
            <a:r>
              <a:rPr sz="20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demandée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34728" y="2296667"/>
            <a:ext cx="228600" cy="716280"/>
          </a:xfrm>
          <a:custGeom>
            <a:avLst/>
            <a:gdLst/>
            <a:ahLst/>
            <a:cxnLst/>
            <a:rect l="l" t="t" r="r" b="b"/>
            <a:pathLst>
              <a:path w="228600" h="716280">
                <a:moveTo>
                  <a:pt x="171450" y="0"/>
                </a:moveTo>
                <a:lnTo>
                  <a:pt x="57150" y="0"/>
                </a:lnTo>
                <a:lnTo>
                  <a:pt x="57150" y="498856"/>
                </a:lnTo>
                <a:lnTo>
                  <a:pt x="0" y="498856"/>
                </a:lnTo>
                <a:lnTo>
                  <a:pt x="114300" y="716280"/>
                </a:lnTo>
                <a:lnTo>
                  <a:pt x="228600" y="498856"/>
                </a:lnTo>
                <a:lnTo>
                  <a:pt x="171450" y="498856"/>
                </a:lnTo>
                <a:lnTo>
                  <a:pt x="17145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56397" y="3885057"/>
            <a:ext cx="294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solidFill>
                  <a:srgbClr val="800000"/>
                </a:solidFill>
                <a:latin typeface="Arial Black"/>
                <a:cs typeface="Arial Black"/>
              </a:rPr>
              <a:t>+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151876" y="3101339"/>
            <a:ext cx="3195955" cy="1780539"/>
            <a:chOff x="8151876" y="3101339"/>
            <a:chExt cx="3195955" cy="1780539"/>
          </a:xfrm>
        </p:grpSpPr>
        <p:sp>
          <p:nvSpPr>
            <p:cNvPr id="19" name="object 19"/>
            <p:cNvSpPr/>
            <p:nvPr/>
          </p:nvSpPr>
          <p:spPr>
            <a:xfrm>
              <a:off x="8166354" y="3115817"/>
              <a:ext cx="3167380" cy="1751330"/>
            </a:xfrm>
            <a:custGeom>
              <a:avLst/>
              <a:gdLst/>
              <a:ahLst/>
              <a:cxnLst/>
              <a:rect l="l" t="t" r="r" b="b"/>
              <a:pathLst>
                <a:path w="3167379" h="1751329">
                  <a:moveTo>
                    <a:pt x="3166872" y="0"/>
                  </a:moveTo>
                  <a:lnTo>
                    <a:pt x="0" y="0"/>
                  </a:lnTo>
                  <a:lnTo>
                    <a:pt x="0" y="1751075"/>
                  </a:lnTo>
                  <a:lnTo>
                    <a:pt x="3166872" y="1751075"/>
                  </a:lnTo>
                  <a:lnTo>
                    <a:pt x="3166872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6354" y="3115817"/>
              <a:ext cx="3167380" cy="1751330"/>
            </a:xfrm>
            <a:custGeom>
              <a:avLst/>
              <a:gdLst/>
              <a:ahLst/>
              <a:cxnLst/>
              <a:rect l="l" t="t" r="r" b="b"/>
              <a:pathLst>
                <a:path w="3167379" h="1751329">
                  <a:moveTo>
                    <a:pt x="0" y="1751075"/>
                  </a:moveTo>
                  <a:lnTo>
                    <a:pt x="3166872" y="1751075"/>
                  </a:lnTo>
                  <a:lnTo>
                    <a:pt x="3166872" y="0"/>
                  </a:lnTo>
                  <a:lnTo>
                    <a:pt x="0" y="0"/>
                  </a:lnTo>
                  <a:lnTo>
                    <a:pt x="0" y="1751075"/>
                  </a:lnTo>
                  <a:close/>
                </a:path>
              </a:pathLst>
            </a:custGeom>
            <a:ln w="28955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33281" y="3432175"/>
            <a:ext cx="2032635" cy="102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2245"/>
              </a:lnSpc>
              <a:spcBef>
                <a:spcPts val="95"/>
              </a:spcBef>
            </a:pPr>
            <a:r>
              <a:rPr sz="2200" b="1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r>
              <a:rPr sz="22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3366"/>
                </a:solidFill>
                <a:latin typeface="Arial"/>
                <a:cs typeface="Arial"/>
              </a:rPr>
              <a:t>BONUS</a:t>
            </a:r>
            <a:endParaRPr sz="2200">
              <a:latin typeface="Arial"/>
              <a:cs typeface="Arial"/>
            </a:endParaRPr>
          </a:p>
          <a:p>
            <a:pPr marL="12700" marR="5080" indent="120650" algn="ctr">
              <a:lnSpc>
                <a:spcPct val="7020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003366"/>
                </a:solidFill>
                <a:latin typeface="Calibri"/>
                <a:cs typeface="Calibri"/>
              </a:rPr>
              <a:t>éventuellement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(si</a:t>
            </a:r>
            <a:r>
              <a:rPr sz="2000" b="1" spc="-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dossier</a:t>
            </a:r>
            <a:r>
              <a:rPr sz="2000" b="1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libri"/>
                <a:cs typeface="Calibri"/>
              </a:rPr>
              <a:t>médical,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boursier</a:t>
            </a:r>
            <a:r>
              <a:rPr sz="2000"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Calibri"/>
                <a:cs typeface="Calibri"/>
              </a:rPr>
              <a:t>…)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12764" y="2286000"/>
            <a:ext cx="227329" cy="706120"/>
          </a:xfrm>
          <a:custGeom>
            <a:avLst/>
            <a:gdLst/>
            <a:ahLst/>
            <a:cxnLst/>
            <a:rect l="l" t="t" r="r" b="b"/>
            <a:pathLst>
              <a:path w="227329" h="706119">
                <a:moveTo>
                  <a:pt x="170307" y="0"/>
                </a:moveTo>
                <a:lnTo>
                  <a:pt x="56769" y="0"/>
                </a:lnTo>
                <a:lnTo>
                  <a:pt x="56769" y="489712"/>
                </a:lnTo>
                <a:lnTo>
                  <a:pt x="0" y="489712"/>
                </a:lnTo>
                <a:lnTo>
                  <a:pt x="113537" y="705612"/>
                </a:lnTo>
                <a:lnTo>
                  <a:pt x="227075" y="489712"/>
                </a:lnTo>
                <a:lnTo>
                  <a:pt x="170307" y="489712"/>
                </a:lnTo>
                <a:lnTo>
                  <a:pt x="170307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75" y="1197355"/>
            <a:ext cx="954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FIN</a:t>
            </a:r>
            <a:r>
              <a:rPr sz="2800" u="sng" spc="-9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 </a:t>
            </a:r>
            <a:r>
              <a:rPr sz="2800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JUIN/début</a:t>
            </a:r>
            <a:r>
              <a:rPr sz="2800" u="sng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 </a:t>
            </a:r>
            <a:r>
              <a:rPr sz="2800" u="sng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</a:rPr>
              <a:t>Juillet</a:t>
            </a:r>
            <a:r>
              <a:rPr sz="2800" spc="-80" dirty="0">
                <a:solidFill>
                  <a:srgbClr val="800000"/>
                </a:solidFill>
              </a:rPr>
              <a:t> </a:t>
            </a:r>
            <a:r>
              <a:rPr sz="2800" dirty="0">
                <a:solidFill>
                  <a:srgbClr val="800000"/>
                </a:solidFill>
              </a:rPr>
              <a:t>:</a:t>
            </a:r>
            <a:r>
              <a:rPr sz="2800" spc="-95" dirty="0">
                <a:solidFill>
                  <a:srgbClr val="800000"/>
                </a:solidFill>
              </a:rPr>
              <a:t> </a:t>
            </a:r>
            <a:r>
              <a:rPr sz="2800" dirty="0">
                <a:solidFill>
                  <a:srgbClr val="800000"/>
                </a:solidFill>
              </a:rPr>
              <a:t>Notification</a:t>
            </a:r>
            <a:r>
              <a:rPr sz="2800" spc="-75" dirty="0">
                <a:solidFill>
                  <a:srgbClr val="800000"/>
                </a:solidFill>
              </a:rPr>
              <a:t> </a:t>
            </a:r>
            <a:r>
              <a:rPr sz="2800" spc="-10" dirty="0">
                <a:solidFill>
                  <a:srgbClr val="800000"/>
                </a:solidFill>
              </a:rPr>
              <a:t>d’affectation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072" y="1910588"/>
            <a:ext cx="10079990" cy="245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l’issue</a:t>
            </a:r>
            <a:r>
              <a:rPr sz="2400" b="1" spc="-6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du</a:t>
            </a:r>
            <a:r>
              <a:rPr sz="2400" b="1" spc="-5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1</a:t>
            </a:r>
            <a:r>
              <a:rPr sz="2400" b="1" baseline="24305" dirty="0">
                <a:solidFill>
                  <a:srgbClr val="083762"/>
                </a:solidFill>
                <a:latin typeface="Arial"/>
                <a:cs typeface="Arial"/>
              </a:rPr>
              <a:t>er</a:t>
            </a:r>
            <a:r>
              <a:rPr sz="2400" b="1" spc="254" baseline="2430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tour</a:t>
            </a:r>
            <a:r>
              <a:rPr sz="2400" b="1" spc="-4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d’affectation,</a:t>
            </a:r>
            <a:r>
              <a:rPr sz="2400" b="1" spc="-7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2</a:t>
            </a:r>
            <a:r>
              <a:rPr sz="2400" b="1" spc="-4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situations</a:t>
            </a:r>
            <a:r>
              <a:rPr sz="2400" b="1" spc="-6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peuvent</a:t>
            </a:r>
            <a:r>
              <a:rPr sz="2400" b="1" spc="-4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se</a:t>
            </a:r>
            <a:r>
              <a:rPr sz="2400" b="1" spc="-4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83762"/>
                </a:solidFill>
                <a:latin typeface="Arial"/>
                <a:cs typeface="Arial"/>
              </a:rPr>
              <a:t>présenter</a:t>
            </a:r>
            <a:r>
              <a:rPr sz="2400" b="1" spc="-3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83762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51460" indent="-249554" algn="ctr">
              <a:lnSpc>
                <a:spcPts val="2585"/>
              </a:lnSpc>
              <a:spcBef>
                <a:spcPts val="2155"/>
              </a:spcBef>
              <a:buSzPct val="95454"/>
              <a:buAutoNum type="arabicParenR"/>
              <a:tabLst>
                <a:tab pos="251460" algn="l"/>
              </a:tabLst>
            </a:pP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L’élève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22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affecté</a:t>
            </a:r>
            <a:r>
              <a:rPr sz="22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un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2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ses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vœux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4445" algn="ctr">
              <a:lnSpc>
                <a:spcPts val="3304"/>
              </a:lnSpc>
            </a:pPr>
            <a:r>
              <a:rPr sz="2800" dirty="0">
                <a:solidFill>
                  <a:srgbClr val="083762"/>
                </a:solidFill>
                <a:latin typeface="Arial Black"/>
                <a:cs typeface="Arial Black"/>
              </a:rPr>
              <a:t>→</a:t>
            </a:r>
            <a:r>
              <a:rPr sz="2800" spc="20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Inscription</a:t>
            </a:r>
            <a:r>
              <a:rPr sz="2200" b="1" spc="-1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dans</a:t>
            </a:r>
            <a:r>
              <a:rPr sz="2200" b="1" spc="-3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le</a:t>
            </a:r>
            <a:r>
              <a:rPr sz="2200" b="1" spc="-5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83762"/>
                </a:solidFill>
                <a:latin typeface="Arial"/>
                <a:cs typeface="Arial"/>
              </a:rPr>
              <a:t>lycée</a:t>
            </a:r>
            <a:endParaRPr sz="2200">
              <a:latin typeface="Arial"/>
              <a:cs typeface="Arial"/>
            </a:endParaRPr>
          </a:p>
          <a:p>
            <a:pPr marL="352425" indent="-327025">
              <a:lnSpc>
                <a:spcPts val="2585"/>
              </a:lnSpc>
              <a:spcBef>
                <a:spcPts val="2270"/>
              </a:spcBef>
              <a:buSzPct val="95454"/>
              <a:buAutoNum type="arabicParenR" startAt="2"/>
              <a:tabLst>
                <a:tab pos="352425" algn="l"/>
              </a:tabLst>
            </a:pPr>
            <a:r>
              <a:rPr sz="2200" b="1" spc="-10" dirty="0">
                <a:solidFill>
                  <a:srgbClr val="800000"/>
                </a:solidFill>
                <a:latin typeface="Arial"/>
                <a:cs typeface="Arial"/>
              </a:rPr>
              <a:t>L’élève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n’a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obtenu</a:t>
            </a:r>
            <a:r>
              <a:rPr sz="22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aucun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ses</a:t>
            </a:r>
            <a:r>
              <a:rPr sz="22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vœux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ou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il</a:t>
            </a:r>
            <a:r>
              <a:rPr sz="22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sur</a:t>
            </a:r>
            <a:r>
              <a:rPr sz="22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liste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00000"/>
                </a:solidFill>
                <a:latin typeface="Arial"/>
                <a:cs typeface="Arial"/>
              </a:rPr>
              <a:t>supplémentaire</a:t>
            </a:r>
            <a:r>
              <a:rPr sz="2200" b="1" spc="-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81915" algn="ctr">
              <a:lnSpc>
                <a:spcPts val="3304"/>
              </a:lnSpc>
            </a:pPr>
            <a:r>
              <a:rPr sz="2800" dirty="0">
                <a:solidFill>
                  <a:srgbClr val="083762"/>
                </a:solidFill>
                <a:latin typeface="Arial Black"/>
                <a:cs typeface="Arial Black"/>
              </a:rPr>
              <a:t>→</a:t>
            </a:r>
            <a:r>
              <a:rPr sz="2800" spc="18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Prendre</a:t>
            </a:r>
            <a:r>
              <a:rPr sz="2200" b="1" spc="-3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contact</a:t>
            </a:r>
            <a:r>
              <a:rPr sz="2200" b="1" spc="-3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avec</a:t>
            </a:r>
            <a:r>
              <a:rPr sz="2200" b="1" spc="-40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83762"/>
                </a:solidFill>
                <a:latin typeface="Arial"/>
                <a:cs typeface="Arial"/>
              </a:rPr>
              <a:t>le</a:t>
            </a:r>
            <a:r>
              <a:rPr sz="2200" b="1" spc="-55" dirty="0">
                <a:solidFill>
                  <a:srgbClr val="083762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83762"/>
                </a:solidFill>
                <a:latin typeface="Arial"/>
                <a:cs typeface="Arial"/>
              </a:rPr>
              <a:t>collège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0651" y="4620590"/>
            <a:ext cx="3161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Pour</a:t>
            </a:r>
            <a:r>
              <a:rPr sz="1600" u="sng" spc="-45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 </a:t>
            </a:r>
            <a:r>
              <a:rPr sz="1600" u="sng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la</a:t>
            </a:r>
            <a:r>
              <a:rPr sz="1600" u="sng" spc="-35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 </a:t>
            </a:r>
            <a:r>
              <a:rPr sz="1600" u="sng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voie</a:t>
            </a:r>
            <a:r>
              <a:rPr sz="1600" u="sng" spc="-50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 </a:t>
            </a:r>
            <a:r>
              <a:rPr sz="1600" u="sng" spc="-10" dirty="0">
                <a:solidFill>
                  <a:srgbClr val="083762"/>
                </a:solidFill>
                <a:uFill>
                  <a:solidFill>
                    <a:srgbClr val="083762"/>
                  </a:solidFill>
                </a:uFill>
                <a:latin typeface="Arial Black"/>
                <a:cs typeface="Arial Black"/>
              </a:rPr>
              <a:t>professionnelle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,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8136" y="4620590"/>
            <a:ext cx="5373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l’élève peut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participer</a:t>
            </a:r>
            <a:r>
              <a:rPr sz="1600" spc="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au</a:t>
            </a:r>
            <a:r>
              <a:rPr sz="1600" spc="-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2</a:t>
            </a:r>
            <a:r>
              <a:rPr sz="1575" baseline="26455" dirty="0">
                <a:solidFill>
                  <a:srgbClr val="083762"/>
                </a:solidFill>
                <a:latin typeface="Arial Black"/>
                <a:cs typeface="Arial Black"/>
              </a:rPr>
              <a:t>ème</a:t>
            </a:r>
            <a:r>
              <a:rPr sz="1575" spc="270" baseline="2645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tour</a:t>
            </a:r>
            <a:r>
              <a:rPr sz="1600" spc="-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d’affectation</a:t>
            </a:r>
            <a:endParaRPr sz="1600">
              <a:latin typeface="Arial Black"/>
              <a:cs typeface="Arial Black"/>
            </a:endParaRPr>
          </a:p>
          <a:p>
            <a:pPr marL="1593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et</a:t>
            </a:r>
            <a:r>
              <a:rPr sz="1600" spc="-2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formuler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des</a:t>
            </a:r>
            <a:r>
              <a:rPr sz="1600" spc="-2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vœux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sur</a:t>
            </a:r>
            <a:r>
              <a:rPr sz="1600" spc="-1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les</a:t>
            </a:r>
            <a:r>
              <a:rPr sz="1600" spc="-1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83762"/>
                </a:solidFill>
                <a:latin typeface="Arial Black"/>
                <a:cs typeface="Arial Black"/>
              </a:rPr>
              <a:t>places</a:t>
            </a:r>
            <a:r>
              <a:rPr sz="1600" spc="-15" dirty="0">
                <a:solidFill>
                  <a:srgbClr val="083762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083762"/>
                </a:solidFill>
                <a:latin typeface="Arial Black"/>
                <a:cs typeface="Arial Black"/>
              </a:rPr>
              <a:t>vacantes.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2417064"/>
            <a:ext cx="10835640" cy="1331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129" y="2937129"/>
            <a:ext cx="8597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A5293"/>
                </a:solidFill>
              </a:rPr>
              <a:t>Quelques</a:t>
            </a:r>
            <a:r>
              <a:rPr sz="2800" spc="-35" dirty="0">
                <a:solidFill>
                  <a:srgbClr val="0A5293"/>
                </a:solidFill>
              </a:rPr>
              <a:t> </a:t>
            </a:r>
            <a:r>
              <a:rPr sz="2800" dirty="0">
                <a:solidFill>
                  <a:srgbClr val="0A5293"/>
                </a:solidFill>
              </a:rPr>
              <a:t>sites</a:t>
            </a:r>
            <a:r>
              <a:rPr sz="2800" spc="-40" dirty="0">
                <a:solidFill>
                  <a:srgbClr val="0A5293"/>
                </a:solidFill>
              </a:rPr>
              <a:t> </a:t>
            </a:r>
            <a:r>
              <a:rPr sz="2800" dirty="0">
                <a:solidFill>
                  <a:srgbClr val="0A5293"/>
                </a:solidFill>
              </a:rPr>
              <a:t>pour</a:t>
            </a:r>
            <a:r>
              <a:rPr sz="2800" spc="-55" dirty="0">
                <a:solidFill>
                  <a:srgbClr val="0A5293"/>
                </a:solidFill>
              </a:rPr>
              <a:t> </a:t>
            </a:r>
            <a:r>
              <a:rPr sz="2800" dirty="0">
                <a:solidFill>
                  <a:srgbClr val="0A5293"/>
                </a:solidFill>
              </a:rPr>
              <a:t>s’informer</a:t>
            </a:r>
            <a:r>
              <a:rPr sz="2800" spc="-60" dirty="0">
                <a:solidFill>
                  <a:srgbClr val="0A5293"/>
                </a:solidFill>
              </a:rPr>
              <a:t> </a:t>
            </a:r>
            <a:r>
              <a:rPr sz="2800" dirty="0">
                <a:solidFill>
                  <a:srgbClr val="0A5293"/>
                </a:solidFill>
              </a:rPr>
              <a:t>davantage</a:t>
            </a:r>
            <a:r>
              <a:rPr sz="2800" spc="-50" dirty="0">
                <a:solidFill>
                  <a:srgbClr val="0A5293"/>
                </a:solidFill>
              </a:rPr>
              <a:t> …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7444" y="6007608"/>
            <a:ext cx="9197340" cy="605155"/>
            <a:chOff x="1647444" y="6007608"/>
            <a:chExt cx="9197340" cy="605155"/>
          </a:xfrm>
        </p:grpSpPr>
        <p:sp>
          <p:nvSpPr>
            <p:cNvPr id="3" name="object 3"/>
            <p:cNvSpPr/>
            <p:nvPr/>
          </p:nvSpPr>
          <p:spPr>
            <a:xfrm>
              <a:off x="1661922" y="6022086"/>
              <a:ext cx="9168765" cy="576580"/>
            </a:xfrm>
            <a:custGeom>
              <a:avLst/>
              <a:gdLst/>
              <a:ahLst/>
              <a:cxnLst/>
              <a:rect l="l" t="t" r="r" b="b"/>
              <a:pathLst>
                <a:path w="9168765" h="576579">
                  <a:moveTo>
                    <a:pt x="9088882" y="0"/>
                  </a:moveTo>
                  <a:lnTo>
                    <a:pt x="79501" y="0"/>
                  </a:lnTo>
                  <a:lnTo>
                    <a:pt x="48541" y="6248"/>
                  </a:lnTo>
                  <a:lnTo>
                    <a:pt x="23272" y="23290"/>
                  </a:lnTo>
                  <a:lnTo>
                    <a:pt x="6242" y="48568"/>
                  </a:lnTo>
                  <a:lnTo>
                    <a:pt x="0" y="79527"/>
                  </a:lnTo>
                  <a:lnTo>
                    <a:pt x="0" y="496544"/>
                  </a:lnTo>
                  <a:lnTo>
                    <a:pt x="6242" y="527503"/>
                  </a:lnTo>
                  <a:lnTo>
                    <a:pt x="23272" y="552781"/>
                  </a:lnTo>
                  <a:lnTo>
                    <a:pt x="48541" y="569823"/>
                  </a:lnTo>
                  <a:lnTo>
                    <a:pt x="79501" y="576071"/>
                  </a:lnTo>
                  <a:lnTo>
                    <a:pt x="9088882" y="576071"/>
                  </a:lnTo>
                  <a:lnTo>
                    <a:pt x="9119842" y="569823"/>
                  </a:lnTo>
                  <a:lnTo>
                    <a:pt x="9145111" y="552781"/>
                  </a:lnTo>
                  <a:lnTo>
                    <a:pt x="9162141" y="527503"/>
                  </a:lnTo>
                  <a:lnTo>
                    <a:pt x="9168384" y="496544"/>
                  </a:lnTo>
                  <a:lnTo>
                    <a:pt x="9168384" y="79527"/>
                  </a:lnTo>
                  <a:lnTo>
                    <a:pt x="9162141" y="48568"/>
                  </a:lnTo>
                  <a:lnTo>
                    <a:pt x="9145111" y="23290"/>
                  </a:lnTo>
                  <a:lnTo>
                    <a:pt x="9119842" y="6248"/>
                  </a:lnTo>
                  <a:lnTo>
                    <a:pt x="908888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1922" y="6022086"/>
              <a:ext cx="9168765" cy="576580"/>
            </a:xfrm>
            <a:custGeom>
              <a:avLst/>
              <a:gdLst/>
              <a:ahLst/>
              <a:cxnLst/>
              <a:rect l="l" t="t" r="r" b="b"/>
              <a:pathLst>
                <a:path w="9168765" h="576579">
                  <a:moveTo>
                    <a:pt x="0" y="79527"/>
                  </a:moveTo>
                  <a:lnTo>
                    <a:pt x="6242" y="48568"/>
                  </a:lnTo>
                  <a:lnTo>
                    <a:pt x="23272" y="23290"/>
                  </a:lnTo>
                  <a:lnTo>
                    <a:pt x="48541" y="6248"/>
                  </a:lnTo>
                  <a:lnTo>
                    <a:pt x="79501" y="0"/>
                  </a:lnTo>
                  <a:lnTo>
                    <a:pt x="9088882" y="0"/>
                  </a:lnTo>
                  <a:lnTo>
                    <a:pt x="9119842" y="6248"/>
                  </a:lnTo>
                  <a:lnTo>
                    <a:pt x="9145111" y="23290"/>
                  </a:lnTo>
                  <a:lnTo>
                    <a:pt x="9162141" y="48568"/>
                  </a:lnTo>
                  <a:lnTo>
                    <a:pt x="9168384" y="79527"/>
                  </a:lnTo>
                  <a:lnTo>
                    <a:pt x="9168384" y="496544"/>
                  </a:lnTo>
                  <a:lnTo>
                    <a:pt x="9162141" y="527503"/>
                  </a:lnTo>
                  <a:lnTo>
                    <a:pt x="9145111" y="552781"/>
                  </a:lnTo>
                  <a:lnTo>
                    <a:pt x="9119842" y="569823"/>
                  </a:lnTo>
                  <a:lnTo>
                    <a:pt x="9088882" y="576071"/>
                  </a:lnTo>
                  <a:lnTo>
                    <a:pt x="79501" y="576071"/>
                  </a:lnTo>
                  <a:lnTo>
                    <a:pt x="48541" y="569823"/>
                  </a:lnTo>
                  <a:lnTo>
                    <a:pt x="23272" y="552781"/>
                  </a:lnTo>
                  <a:lnTo>
                    <a:pt x="6242" y="527503"/>
                  </a:lnTo>
                  <a:lnTo>
                    <a:pt x="0" y="496544"/>
                  </a:lnTo>
                  <a:lnTo>
                    <a:pt x="0" y="79527"/>
                  </a:lnTo>
                  <a:close/>
                </a:path>
              </a:pathLst>
            </a:custGeom>
            <a:ln w="28956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95270" y="6107379"/>
            <a:ext cx="790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Voir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ETAPE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nouveau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bac,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voies,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séries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9423" y="397763"/>
            <a:ext cx="7991856" cy="53065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30340" y="675131"/>
            <a:ext cx="4739640" cy="730250"/>
            <a:chOff x="6530340" y="675131"/>
            <a:chExt cx="4739640" cy="730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0340" y="675131"/>
              <a:ext cx="4739640" cy="637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0068" y="679703"/>
              <a:ext cx="4517135" cy="725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3011" y="694944"/>
            <a:ext cx="4654550" cy="55181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762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600"/>
              </a:spcBef>
              <a:tabLst>
                <a:tab pos="1358900" algn="l"/>
                <a:tab pos="1580515" algn="l"/>
                <a:tab pos="2708275" algn="l"/>
                <a:tab pos="3249295" algn="l"/>
              </a:tabLst>
            </a:pPr>
            <a:r>
              <a:rPr sz="2400" b="1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STATUT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Scolaire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0000"/>
                </a:solidFill>
                <a:latin typeface="Calibri"/>
                <a:cs typeface="Calibri"/>
              </a:rPr>
              <a:t>OU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0000"/>
                </a:solidFill>
                <a:latin typeface="Calibri"/>
                <a:cs typeface="Calibri"/>
              </a:rPr>
              <a:t>Apprenti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61704" y="4052315"/>
            <a:ext cx="2169160" cy="719455"/>
            <a:chOff x="9061704" y="4052315"/>
            <a:chExt cx="2169160" cy="7194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1704" y="4052315"/>
              <a:ext cx="2168652" cy="7193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97568" y="4139183"/>
              <a:ext cx="1298448" cy="6187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04376" y="4072127"/>
              <a:ext cx="2083435" cy="634365"/>
            </a:xfrm>
            <a:custGeom>
              <a:avLst/>
              <a:gdLst/>
              <a:ahLst/>
              <a:cxnLst/>
              <a:rect l="l" t="t" r="r" b="b"/>
              <a:pathLst>
                <a:path w="2083434" h="634364">
                  <a:moveTo>
                    <a:pt x="2083307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2083307" y="633984"/>
                  </a:lnTo>
                  <a:lnTo>
                    <a:pt x="208330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655175" y="4216730"/>
            <a:ext cx="9848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latin typeface="Arial"/>
                <a:cs typeface="Arial"/>
              </a:rPr>
              <a:t>1</a:t>
            </a:r>
            <a:r>
              <a:rPr sz="1950" b="1" spc="-179" baseline="25641" dirty="0">
                <a:latin typeface="Arial"/>
                <a:cs typeface="Arial"/>
              </a:rPr>
              <a:t>re</a:t>
            </a:r>
            <a:r>
              <a:rPr sz="1950" b="1" spc="60" baseline="25641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année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86728" y="3218688"/>
            <a:ext cx="2345690" cy="786765"/>
            <a:chOff x="6586728" y="3218688"/>
            <a:chExt cx="2345690" cy="7867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6728" y="3218688"/>
              <a:ext cx="2345435" cy="7863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5660" y="3339084"/>
              <a:ext cx="1147572" cy="618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29400" y="3238500"/>
              <a:ext cx="2260600" cy="701040"/>
            </a:xfrm>
            <a:custGeom>
              <a:avLst/>
              <a:gdLst/>
              <a:ahLst/>
              <a:cxnLst/>
              <a:rect l="l" t="t" r="r" b="b"/>
              <a:pathLst>
                <a:path w="2260600" h="701039">
                  <a:moveTo>
                    <a:pt x="2260092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2260092" y="701039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44409" y="3416553"/>
            <a:ext cx="8331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latin typeface="Arial"/>
                <a:cs typeface="Arial"/>
              </a:rPr>
              <a:t>1</a:t>
            </a:r>
            <a:r>
              <a:rPr sz="1950" b="1" spc="-179" baseline="25641" dirty="0">
                <a:latin typeface="Arial"/>
                <a:cs typeface="Arial"/>
              </a:rPr>
              <a:t>re</a:t>
            </a:r>
            <a:r>
              <a:rPr sz="1950" b="1" spc="67" baseline="25641" dirty="0">
                <a:latin typeface="Arial"/>
                <a:cs typeface="Arial"/>
              </a:rPr>
              <a:t> </a:t>
            </a:r>
            <a:r>
              <a:rPr sz="2000" b="1" spc="-295" dirty="0">
                <a:latin typeface="Arial"/>
                <a:cs typeface="Arial"/>
              </a:rPr>
              <a:t>PRO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00443" y="4020311"/>
            <a:ext cx="2331720" cy="802005"/>
            <a:chOff x="6600443" y="4020311"/>
            <a:chExt cx="2331720" cy="8020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0443" y="4020311"/>
              <a:ext cx="2331720" cy="8016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6515" y="4148327"/>
              <a:ext cx="1178052" cy="6187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43115" y="4040123"/>
              <a:ext cx="2246630" cy="716280"/>
            </a:xfrm>
            <a:custGeom>
              <a:avLst/>
              <a:gdLst/>
              <a:ahLst/>
              <a:cxnLst/>
              <a:rect l="l" t="t" r="r" b="b"/>
              <a:pathLst>
                <a:path w="2246629" h="716279">
                  <a:moveTo>
                    <a:pt x="2246376" y="0"/>
                  </a:moveTo>
                  <a:lnTo>
                    <a:pt x="0" y="0"/>
                  </a:lnTo>
                  <a:lnTo>
                    <a:pt x="0" y="716280"/>
                  </a:lnTo>
                  <a:lnTo>
                    <a:pt x="2246376" y="716280"/>
                  </a:lnTo>
                  <a:lnTo>
                    <a:pt x="2246376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34377" y="4226814"/>
            <a:ext cx="863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145" dirty="0">
                <a:latin typeface="Arial"/>
                <a:cs typeface="Arial"/>
              </a:rPr>
              <a:t>2</a:t>
            </a:r>
            <a:r>
              <a:rPr sz="1950" b="1" spc="-217" baseline="25641" dirty="0">
                <a:latin typeface="Arial"/>
                <a:cs typeface="Arial"/>
              </a:rPr>
              <a:t>de</a:t>
            </a:r>
            <a:r>
              <a:rPr sz="1950" b="1" spc="82" baseline="25641" dirty="0">
                <a:latin typeface="Arial"/>
                <a:cs typeface="Arial"/>
              </a:rPr>
              <a:t> </a:t>
            </a:r>
            <a:r>
              <a:rPr sz="2000" b="1" spc="-295" dirty="0">
                <a:latin typeface="Arial"/>
                <a:cs typeface="Arial"/>
              </a:rPr>
              <a:t>PRO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061704" y="3211067"/>
            <a:ext cx="2169160" cy="829310"/>
            <a:chOff x="9061704" y="3211067"/>
            <a:chExt cx="2169160" cy="82931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1704" y="3211067"/>
              <a:ext cx="2168652" cy="829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3476" y="3352799"/>
              <a:ext cx="1245107" cy="6187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104376" y="3230879"/>
              <a:ext cx="2083435" cy="744220"/>
            </a:xfrm>
            <a:custGeom>
              <a:avLst/>
              <a:gdLst/>
              <a:ahLst/>
              <a:cxnLst/>
              <a:rect l="l" t="t" r="r" b="b"/>
              <a:pathLst>
                <a:path w="2083434" h="744220">
                  <a:moveTo>
                    <a:pt x="2083307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2083307" y="743712"/>
                  </a:lnTo>
                  <a:lnTo>
                    <a:pt x="2083307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681082" y="3430904"/>
            <a:ext cx="9315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-145" dirty="0">
                <a:latin typeface="Arial"/>
                <a:cs typeface="Arial"/>
              </a:rPr>
              <a:t>2</a:t>
            </a:r>
            <a:r>
              <a:rPr sz="1950" b="1" spc="-217" baseline="25641" dirty="0">
                <a:latin typeface="Arial"/>
                <a:cs typeface="Arial"/>
              </a:rPr>
              <a:t>e</a:t>
            </a:r>
            <a:r>
              <a:rPr sz="1950" b="1" spc="82" baseline="25641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année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0178" y="1460753"/>
            <a:ext cx="2304415" cy="79248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spc="-25" dirty="0">
                <a:latin typeface="Calibri"/>
                <a:cs typeface="Calibri"/>
              </a:rPr>
              <a:t>BAC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Technologique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52144" y="2345435"/>
            <a:ext cx="2352040" cy="970915"/>
            <a:chOff x="1152144" y="2345435"/>
            <a:chExt cx="2352040" cy="97091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2144" y="2350007"/>
              <a:ext cx="2351532" cy="8717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0076" y="2345435"/>
              <a:ext cx="1912620" cy="97078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194816" y="2369820"/>
            <a:ext cx="2266315" cy="786765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66675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525"/>
              </a:spcBef>
            </a:pPr>
            <a:r>
              <a:rPr sz="2000" b="1" spc="-170" dirty="0">
                <a:latin typeface="Arial"/>
                <a:cs typeface="Arial"/>
              </a:rPr>
              <a:t>T</a:t>
            </a:r>
            <a:r>
              <a:rPr sz="1950" b="1" spc="-254" baseline="25641" dirty="0">
                <a:latin typeface="Arial"/>
                <a:cs typeface="Arial"/>
              </a:rPr>
              <a:t>ale</a:t>
            </a:r>
            <a:r>
              <a:rPr sz="1950" b="1" spc="142" baseline="25641" dirty="0">
                <a:latin typeface="Arial"/>
                <a:cs typeface="Arial"/>
              </a:rPr>
              <a:t> </a:t>
            </a:r>
            <a:r>
              <a:rPr sz="2000" b="1" spc="-275" dirty="0">
                <a:latin typeface="Arial"/>
                <a:cs typeface="Arial"/>
              </a:rPr>
              <a:t>GENERALE</a:t>
            </a:r>
            <a:endParaRPr sz="2000">
              <a:latin typeface="Arial"/>
              <a:cs typeface="Arial"/>
            </a:endParaRPr>
          </a:p>
          <a:p>
            <a:pPr marL="453390">
              <a:lnSpc>
                <a:spcPct val="100000"/>
              </a:lnSpc>
              <a:spcBef>
                <a:spcPts val="5"/>
              </a:spcBef>
            </a:pP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spécialités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71955" y="3211067"/>
            <a:ext cx="2330450" cy="970915"/>
            <a:chOff x="1171955" y="3211067"/>
            <a:chExt cx="2330450" cy="97091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1955" y="3258311"/>
              <a:ext cx="2330196" cy="78638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9699" y="3211067"/>
              <a:ext cx="1854707" cy="97078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14627" y="3278123"/>
            <a:ext cx="2245360" cy="701040"/>
          </a:xfrm>
          <a:prstGeom prst="rect">
            <a:avLst/>
          </a:prstGeom>
          <a:solidFill>
            <a:srgbClr val="FF9933"/>
          </a:solidFill>
        </p:spPr>
        <p:txBody>
          <a:bodyPr vert="horz" wrap="square" lIns="0" tIns="2413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90"/>
              </a:spcBef>
            </a:pPr>
            <a:r>
              <a:rPr sz="2000" b="1" spc="-120" dirty="0">
                <a:latin typeface="Arial"/>
                <a:cs typeface="Arial"/>
              </a:rPr>
              <a:t>1</a:t>
            </a:r>
            <a:r>
              <a:rPr sz="1950" b="1" spc="-179" baseline="25641" dirty="0">
                <a:latin typeface="Arial"/>
                <a:cs typeface="Arial"/>
              </a:rPr>
              <a:t>re</a:t>
            </a:r>
            <a:r>
              <a:rPr sz="1950" b="1" spc="67" baseline="25641" dirty="0">
                <a:latin typeface="Arial"/>
                <a:cs typeface="Arial"/>
              </a:rPr>
              <a:t> </a:t>
            </a:r>
            <a:r>
              <a:rPr sz="2000" b="1" spc="-270" dirty="0">
                <a:latin typeface="Arial"/>
                <a:cs typeface="Arial"/>
              </a:rPr>
              <a:t>GENERALE</a:t>
            </a:r>
            <a:endParaRPr sz="2000">
              <a:latin typeface="Arial"/>
              <a:cs typeface="Arial"/>
            </a:endParaRPr>
          </a:p>
          <a:p>
            <a:pPr marL="443230">
              <a:lnSpc>
                <a:spcPct val="100000"/>
              </a:lnSpc>
              <a:spcBef>
                <a:spcPts val="5"/>
              </a:spcBef>
            </a:pPr>
            <a:r>
              <a:rPr sz="2200" b="1" spc="-24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Arial"/>
                <a:cs typeface="Arial"/>
              </a:rPr>
              <a:t>spécialités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46047" y="4052315"/>
            <a:ext cx="4910455" cy="789940"/>
            <a:chOff x="1146047" y="4052315"/>
            <a:chExt cx="4910455" cy="789940"/>
          </a:xfrm>
        </p:grpSpPr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6527" y="4052315"/>
              <a:ext cx="4879848" cy="78943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6047" y="4175759"/>
              <a:ext cx="4908804" cy="6187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219199" y="4072127"/>
              <a:ext cx="4794885" cy="704215"/>
            </a:xfrm>
            <a:custGeom>
              <a:avLst/>
              <a:gdLst/>
              <a:ahLst/>
              <a:cxnLst/>
              <a:rect l="l" t="t" r="r" b="b"/>
              <a:pathLst>
                <a:path w="4794885" h="704214">
                  <a:moveTo>
                    <a:pt x="4794504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4794504" y="704088"/>
                  </a:lnTo>
                  <a:lnTo>
                    <a:pt x="4794504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303908" y="4177665"/>
            <a:ext cx="355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-104" baseline="-16666" dirty="0">
                <a:latin typeface="Arial"/>
                <a:cs typeface="Arial"/>
              </a:rPr>
              <a:t>2</a:t>
            </a:r>
            <a:r>
              <a:rPr sz="1300" b="1" spc="-70" dirty="0">
                <a:latin typeface="Arial"/>
                <a:cs typeface="Arial"/>
              </a:rPr>
              <a:t>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7101" y="4253865"/>
            <a:ext cx="424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19730" algn="l"/>
              </a:tabLst>
            </a:pPr>
            <a:r>
              <a:rPr sz="2000" b="1" spc="-200" dirty="0">
                <a:latin typeface="Arial"/>
                <a:cs typeface="Arial"/>
              </a:rPr>
              <a:t>Générale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et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Technologique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00" dirty="0">
                <a:latin typeface="Arial"/>
                <a:cs typeface="Arial"/>
              </a:rPr>
              <a:t>/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2</a:t>
            </a:r>
            <a:r>
              <a:rPr sz="1575" b="1" spc="-172" baseline="26455" dirty="0">
                <a:latin typeface="Arial"/>
                <a:cs typeface="Arial"/>
              </a:rPr>
              <a:t>nde</a:t>
            </a:r>
            <a:r>
              <a:rPr sz="1575" b="1" spc="75" baseline="26455" dirty="0">
                <a:latin typeface="Arial"/>
                <a:cs typeface="Arial"/>
              </a:rPr>
              <a:t> </a:t>
            </a:r>
            <a:r>
              <a:rPr sz="1600" b="1" spc="-110" dirty="0">
                <a:latin typeface="Arial"/>
                <a:cs typeface="Arial"/>
              </a:rPr>
              <a:t>spécifique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28644" y="2357627"/>
            <a:ext cx="2390140" cy="970915"/>
            <a:chOff x="3628644" y="2357627"/>
            <a:chExt cx="2390140" cy="97091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8644" y="2372867"/>
              <a:ext cx="2389631" cy="85039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76116" y="2357627"/>
              <a:ext cx="1693164" cy="97078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671316" y="2392679"/>
              <a:ext cx="2304415" cy="765175"/>
            </a:xfrm>
            <a:custGeom>
              <a:avLst/>
              <a:gdLst/>
              <a:ahLst/>
              <a:cxnLst/>
              <a:rect l="l" t="t" r="r" b="b"/>
              <a:pathLst>
                <a:path w="2304415" h="765175">
                  <a:moveTo>
                    <a:pt x="2304288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2304288" y="765048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147058" y="2359532"/>
            <a:ext cx="369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000" b="1" spc="-150" baseline="-16666" dirty="0">
                <a:latin typeface="Arial"/>
                <a:cs typeface="Arial"/>
              </a:rPr>
              <a:t>T</a:t>
            </a:r>
            <a:r>
              <a:rPr sz="1300" b="1" spc="-100" dirty="0">
                <a:latin typeface="Arial"/>
                <a:cs typeface="Arial"/>
              </a:rPr>
              <a:t>ale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93082" y="2435732"/>
            <a:ext cx="89344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285" dirty="0">
                <a:latin typeface="Arial"/>
                <a:cs typeface="Arial"/>
              </a:rPr>
              <a:t>TECHNO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99534" y="2742056"/>
            <a:ext cx="862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240" dirty="0">
                <a:solidFill>
                  <a:srgbClr val="F1F1F1"/>
                </a:solidFill>
                <a:latin typeface="Arial"/>
                <a:cs typeface="Arial"/>
              </a:rPr>
              <a:t>8</a:t>
            </a:r>
            <a:r>
              <a:rPr sz="2200" b="1" spc="-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190" dirty="0">
                <a:solidFill>
                  <a:srgbClr val="F1F1F1"/>
                </a:solidFill>
                <a:latin typeface="Arial"/>
                <a:cs typeface="Arial"/>
              </a:rPr>
              <a:t>séries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628644" y="3188207"/>
            <a:ext cx="2394585" cy="970915"/>
            <a:chOff x="3628644" y="3188207"/>
            <a:chExt cx="2394585" cy="970915"/>
          </a:xfrm>
        </p:grpSpPr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8644" y="3232403"/>
              <a:ext cx="2394204" cy="7924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7076" y="3188207"/>
              <a:ext cx="1577339" cy="9707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71316" y="3252215"/>
              <a:ext cx="2308860" cy="707390"/>
            </a:xfrm>
            <a:custGeom>
              <a:avLst/>
              <a:gdLst/>
              <a:ahLst/>
              <a:cxnLst/>
              <a:rect l="l" t="t" r="r" b="b"/>
              <a:pathLst>
                <a:path w="2308860" h="707389">
                  <a:moveTo>
                    <a:pt x="2308860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2308860" y="707136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194047" y="3266313"/>
            <a:ext cx="12617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latin typeface="Arial"/>
                <a:cs typeface="Arial"/>
              </a:rPr>
              <a:t>1</a:t>
            </a:r>
            <a:r>
              <a:rPr sz="1950" b="1" spc="-179" baseline="25641" dirty="0">
                <a:latin typeface="Arial"/>
                <a:cs typeface="Arial"/>
              </a:rPr>
              <a:t>re</a:t>
            </a:r>
            <a:r>
              <a:rPr sz="1950" b="1" spc="67" baseline="25641" dirty="0">
                <a:latin typeface="Arial"/>
                <a:cs typeface="Arial"/>
              </a:rPr>
              <a:t> </a:t>
            </a:r>
            <a:r>
              <a:rPr sz="2000" b="1" spc="-285" dirty="0">
                <a:latin typeface="Arial"/>
                <a:cs typeface="Arial"/>
              </a:rPr>
              <a:t>TECHNO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2200" b="1" spc="-240" dirty="0">
                <a:solidFill>
                  <a:srgbClr val="F1F1F1"/>
                </a:solidFill>
                <a:latin typeface="Arial"/>
                <a:cs typeface="Arial"/>
              </a:rPr>
              <a:t>8</a:t>
            </a:r>
            <a:r>
              <a:rPr sz="2200" b="1" spc="-1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200" b="1" spc="-45" dirty="0">
                <a:solidFill>
                  <a:srgbClr val="F1F1F1"/>
                </a:solidFill>
                <a:latin typeface="Arial"/>
                <a:cs typeface="Arial"/>
              </a:rPr>
              <a:t>séries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571488" y="2372867"/>
            <a:ext cx="2348865" cy="845819"/>
            <a:chOff x="6571488" y="2372867"/>
            <a:chExt cx="2348865" cy="845819"/>
          </a:xfrm>
        </p:grpSpPr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71488" y="2372867"/>
              <a:ext cx="2348483" cy="84581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4032" y="2523743"/>
              <a:ext cx="1263396" cy="61874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614160" y="2392679"/>
              <a:ext cx="2263140" cy="760730"/>
            </a:xfrm>
            <a:custGeom>
              <a:avLst/>
              <a:gdLst/>
              <a:ahLst/>
              <a:cxnLst/>
              <a:rect l="l" t="t" r="r" b="b"/>
              <a:pathLst>
                <a:path w="2263140" h="760730">
                  <a:moveTo>
                    <a:pt x="226314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2263140" y="760476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284973" y="2524455"/>
            <a:ext cx="369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000" b="1" spc="-150" baseline="-16666" dirty="0">
                <a:latin typeface="Arial"/>
                <a:cs typeface="Arial"/>
              </a:rPr>
              <a:t>T</a:t>
            </a:r>
            <a:r>
              <a:rPr sz="1300" b="1" spc="-100" dirty="0">
                <a:latin typeface="Arial"/>
                <a:cs typeface="Arial"/>
              </a:rPr>
              <a:t>ale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30997" y="2600655"/>
            <a:ext cx="4654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295" dirty="0">
                <a:latin typeface="Arial"/>
                <a:cs typeface="Arial"/>
              </a:rPr>
              <a:t>PRO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167383" y="3334511"/>
            <a:ext cx="10126980" cy="2917190"/>
            <a:chOff x="1167383" y="3334511"/>
            <a:chExt cx="10126980" cy="2917190"/>
          </a:xfrm>
        </p:grpSpPr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55792" y="4360163"/>
              <a:ext cx="1025652" cy="3154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999225" y="4440936"/>
              <a:ext cx="824865" cy="114300"/>
            </a:xfrm>
            <a:custGeom>
              <a:avLst/>
              <a:gdLst/>
              <a:ahLst/>
              <a:cxnLst/>
              <a:rect l="l" t="t" r="r" b="b"/>
              <a:pathLst>
                <a:path w="824865" h="114300">
                  <a:moveTo>
                    <a:pt x="710183" y="0"/>
                  </a:moveTo>
                  <a:lnTo>
                    <a:pt x="710183" y="114300"/>
                  </a:lnTo>
                  <a:lnTo>
                    <a:pt x="786383" y="76200"/>
                  </a:lnTo>
                  <a:lnTo>
                    <a:pt x="729233" y="76200"/>
                  </a:lnTo>
                  <a:lnTo>
                    <a:pt x="729233" y="38100"/>
                  </a:lnTo>
                  <a:lnTo>
                    <a:pt x="786383" y="38100"/>
                  </a:lnTo>
                  <a:lnTo>
                    <a:pt x="710183" y="0"/>
                  </a:lnTo>
                  <a:close/>
                </a:path>
                <a:path w="824865" h="114300">
                  <a:moveTo>
                    <a:pt x="710183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10183" y="76200"/>
                  </a:lnTo>
                  <a:lnTo>
                    <a:pt x="710183" y="38100"/>
                  </a:lnTo>
                  <a:close/>
                </a:path>
                <a:path w="824865" h="114300">
                  <a:moveTo>
                    <a:pt x="786383" y="38100"/>
                  </a:moveTo>
                  <a:lnTo>
                    <a:pt x="729233" y="38100"/>
                  </a:lnTo>
                  <a:lnTo>
                    <a:pt x="729233" y="76200"/>
                  </a:lnTo>
                  <a:lnTo>
                    <a:pt x="786383" y="76200"/>
                  </a:lnTo>
                  <a:lnTo>
                    <a:pt x="824483" y="57150"/>
                  </a:lnTo>
                  <a:lnTo>
                    <a:pt x="786383" y="3810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9007" y="3334511"/>
              <a:ext cx="1167384" cy="31546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821299" y="3422014"/>
              <a:ext cx="967740" cy="126364"/>
            </a:xfrm>
            <a:custGeom>
              <a:avLst/>
              <a:gdLst/>
              <a:ahLst/>
              <a:cxnLst/>
              <a:rect l="l" t="t" r="r" b="b"/>
              <a:pathLst>
                <a:path w="967740" h="126364">
                  <a:moveTo>
                    <a:pt x="852128" y="38070"/>
                  </a:moveTo>
                  <a:lnTo>
                    <a:pt x="0" y="87757"/>
                  </a:lnTo>
                  <a:lnTo>
                    <a:pt x="2286" y="125857"/>
                  </a:lnTo>
                  <a:lnTo>
                    <a:pt x="854366" y="76041"/>
                  </a:lnTo>
                  <a:lnTo>
                    <a:pt x="852128" y="38070"/>
                  </a:lnTo>
                  <a:close/>
                </a:path>
                <a:path w="967740" h="126364">
                  <a:moveTo>
                    <a:pt x="935992" y="36957"/>
                  </a:moveTo>
                  <a:lnTo>
                    <a:pt x="871220" y="36957"/>
                  </a:lnTo>
                  <a:lnTo>
                    <a:pt x="873378" y="74930"/>
                  </a:lnTo>
                  <a:lnTo>
                    <a:pt x="854366" y="76041"/>
                  </a:lnTo>
                  <a:lnTo>
                    <a:pt x="856615" y="114173"/>
                  </a:lnTo>
                  <a:lnTo>
                    <a:pt x="967358" y="50419"/>
                  </a:lnTo>
                  <a:lnTo>
                    <a:pt x="935992" y="36957"/>
                  </a:lnTo>
                  <a:close/>
                </a:path>
                <a:path w="967740" h="126364">
                  <a:moveTo>
                    <a:pt x="871220" y="36957"/>
                  </a:moveTo>
                  <a:lnTo>
                    <a:pt x="852128" y="38070"/>
                  </a:lnTo>
                  <a:lnTo>
                    <a:pt x="854366" y="76041"/>
                  </a:lnTo>
                  <a:lnTo>
                    <a:pt x="873378" y="74930"/>
                  </a:lnTo>
                  <a:lnTo>
                    <a:pt x="871220" y="36957"/>
                  </a:lnTo>
                  <a:close/>
                </a:path>
                <a:path w="967740" h="126364">
                  <a:moveTo>
                    <a:pt x="849883" y="0"/>
                  </a:moveTo>
                  <a:lnTo>
                    <a:pt x="852128" y="38070"/>
                  </a:lnTo>
                  <a:lnTo>
                    <a:pt x="871220" y="36957"/>
                  </a:lnTo>
                  <a:lnTo>
                    <a:pt x="935992" y="36957"/>
                  </a:lnTo>
                  <a:lnTo>
                    <a:pt x="84988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78651" y="3582923"/>
              <a:ext cx="1002792" cy="74675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020688" y="3720845"/>
              <a:ext cx="803275" cy="546735"/>
            </a:xfrm>
            <a:custGeom>
              <a:avLst/>
              <a:gdLst/>
              <a:ahLst/>
              <a:cxnLst/>
              <a:rect l="l" t="t" r="r" b="b"/>
              <a:pathLst>
                <a:path w="803275" h="546735">
                  <a:moveTo>
                    <a:pt x="697376" y="47696"/>
                  </a:moveTo>
                  <a:lnTo>
                    <a:pt x="0" y="514476"/>
                  </a:lnTo>
                  <a:lnTo>
                    <a:pt x="21082" y="546226"/>
                  </a:lnTo>
                  <a:lnTo>
                    <a:pt x="718594" y="79438"/>
                  </a:lnTo>
                  <a:lnTo>
                    <a:pt x="697376" y="47696"/>
                  </a:lnTo>
                  <a:close/>
                </a:path>
                <a:path w="803275" h="546735">
                  <a:moveTo>
                    <a:pt x="781914" y="37083"/>
                  </a:moveTo>
                  <a:lnTo>
                    <a:pt x="713232" y="37083"/>
                  </a:lnTo>
                  <a:lnTo>
                    <a:pt x="734440" y="68833"/>
                  </a:lnTo>
                  <a:lnTo>
                    <a:pt x="718594" y="79438"/>
                  </a:lnTo>
                  <a:lnTo>
                    <a:pt x="739775" y="111124"/>
                  </a:lnTo>
                  <a:lnTo>
                    <a:pt x="781914" y="37083"/>
                  </a:lnTo>
                  <a:close/>
                </a:path>
                <a:path w="803275" h="546735">
                  <a:moveTo>
                    <a:pt x="713232" y="37083"/>
                  </a:moveTo>
                  <a:lnTo>
                    <a:pt x="697376" y="47696"/>
                  </a:lnTo>
                  <a:lnTo>
                    <a:pt x="718594" y="79438"/>
                  </a:lnTo>
                  <a:lnTo>
                    <a:pt x="734440" y="68833"/>
                  </a:lnTo>
                  <a:lnTo>
                    <a:pt x="713232" y="37083"/>
                  </a:lnTo>
                  <a:close/>
                </a:path>
                <a:path w="803275" h="546735">
                  <a:moveTo>
                    <a:pt x="803020" y="0"/>
                  </a:moveTo>
                  <a:lnTo>
                    <a:pt x="676275" y="16128"/>
                  </a:lnTo>
                  <a:lnTo>
                    <a:pt x="697376" y="47696"/>
                  </a:lnTo>
                  <a:lnTo>
                    <a:pt x="713232" y="37083"/>
                  </a:lnTo>
                  <a:lnTo>
                    <a:pt x="781914" y="37083"/>
                  </a:lnTo>
                  <a:lnTo>
                    <a:pt x="80302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7383" y="5236463"/>
              <a:ext cx="10126980" cy="96164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01539" y="5312663"/>
              <a:ext cx="3247643" cy="9387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14627" y="5260847"/>
              <a:ext cx="10033000" cy="867410"/>
            </a:xfrm>
            <a:custGeom>
              <a:avLst/>
              <a:gdLst/>
              <a:ahLst/>
              <a:cxnLst/>
              <a:rect l="l" t="t" r="r" b="b"/>
              <a:pathLst>
                <a:path w="10033000" h="867410">
                  <a:moveTo>
                    <a:pt x="9911842" y="0"/>
                  </a:moveTo>
                  <a:lnTo>
                    <a:pt x="120650" y="0"/>
                  </a:lnTo>
                  <a:lnTo>
                    <a:pt x="73680" y="9475"/>
                  </a:lnTo>
                  <a:lnTo>
                    <a:pt x="35331" y="35321"/>
                  </a:lnTo>
                  <a:lnTo>
                    <a:pt x="9478" y="73669"/>
                  </a:lnTo>
                  <a:lnTo>
                    <a:pt x="0" y="120649"/>
                  </a:lnTo>
                  <a:lnTo>
                    <a:pt x="0" y="746531"/>
                  </a:lnTo>
                  <a:lnTo>
                    <a:pt x="9478" y="793486"/>
                  </a:lnTo>
                  <a:lnTo>
                    <a:pt x="35331" y="831827"/>
                  </a:lnTo>
                  <a:lnTo>
                    <a:pt x="73680" y="857677"/>
                  </a:lnTo>
                  <a:lnTo>
                    <a:pt x="120650" y="867156"/>
                  </a:lnTo>
                  <a:lnTo>
                    <a:pt x="9911842" y="867156"/>
                  </a:lnTo>
                  <a:lnTo>
                    <a:pt x="9958822" y="857677"/>
                  </a:lnTo>
                  <a:lnTo>
                    <a:pt x="9997170" y="831827"/>
                  </a:lnTo>
                  <a:lnTo>
                    <a:pt x="10023016" y="793486"/>
                  </a:lnTo>
                  <a:lnTo>
                    <a:pt x="10032492" y="746531"/>
                  </a:lnTo>
                  <a:lnTo>
                    <a:pt x="10032492" y="120649"/>
                  </a:lnTo>
                  <a:lnTo>
                    <a:pt x="10023016" y="73669"/>
                  </a:lnTo>
                  <a:lnTo>
                    <a:pt x="9997170" y="35321"/>
                  </a:lnTo>
                  <a:lnTo>
                    <a:pt x="9958822" y="9475"/>
                  </a:lnTo>
                  <a:lnTo>
                    <a:pt x="991184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14627" y="5260847"/>
              <a:ext cx="10033000" cy="867410"/>
            </a:xfrm>
            <a:custGeom>
              <a:avLst/>
              <a:gdLst/>
              <a:ahLst/>
              <a:cxnLst/>
              <a:rect l="l" t="t" r="r" b="b"/>
              <a:pathLst>
                <a:path w="10033000" h="867410">
                  <a:moveTo>
                    <a:pt x="0" y="120649"/>
                  </a:moveTo>
                  <a:lnTo>
                    <a:pt x="9478" y="73669"/>
                  </a:lnTo>
                  <a:lnTo>
                    <a:pt x="35331" y="35321"/>
                  </a:lnTo>
                  <a:lnTo>
                    <a:pt x="73680" y="9475"/>
                  </a:lnTo>
                  <a:lnTo>
                    <a:pt x="120650" y="0"/>
                  </a:lnTo>
                  <a:lnTo>
                    <a:pt x="9911842" y="0"/>
                  </a:lnTo>
                  <a:lnTo>
                    <a:pt x="9958822" y="9475"/>
                  </a:lnTo>
                  <a:lnTo>
                    <a:pt x="9997170" y="35321"/>
                  </a:lnTo>
                  <a:lnTo>
                    <a:pt x="10023016" y="73669"/>
                  </a:lnTo>
                  <a:lnTo>
                    <a:pt x="10032492" y="120649"/>
                  </a:lnTo>
                  <a:lnTo>
                    <a:pt x="10032492" y="746531"/>
                  </a:lnTo>
                  <a:lnTo>
                    <a:pt x="10023016" y="793486"/>
                  </a:lnTo>
                  <a:lnTo>
                    <a:pt x="9997170" y="831827"/>
                  </a:lnTo>
                  <a:lnTo>
                    <a:pt x="9958822" y="857677"/>
                  </a:lnTo>
                  <a:lnTo>
                    <a:pt x="9911842" y="867156"/>
                  </a:lnTo>
                  <a:lnTo>
                    <a:pt x="120650" y="867156"/>
                  </a:lnTo>
                  <a:lnTo>
                    <a:pt x="73680" y="857677"/>
                  </a:lnTo>
                  <a:lnTo>
                    <a:pt x="35331" y="831827"/>
                  </a:lnTo>
                  <a:lnTo>
                    <a:pt x="9478" y="793486"/>
                  </a:lnTo>
                  <a:lnTo>
                    <a:pt x="0" y="746531"/>
                  </a:lnTo>
                  <a:lnTo>
                    <a:pt x="0" y="120649"/>
                  </a:lnTo>
                  <a:close/>
                </a:path>
              </a:pathLst>
            </a:custGeom>
            <a:ln w="9144">
              <a:solidFill>
                <a:srgbClr val="87D4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950586" y="5417007"/>
            <a:ext cx="28314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Classe</a:t>
            </a:r>
            <a:r>
              <a:rPr sz="3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de</a:t>
            </a:r>
            <a:r>
              <a:rPr sz="3200" spc="-25" dirty="0">
                <a:solidFill>
                  <a:srgbClr val="FFFFFF"/>
                </a:solidFill>
                <a:latin typeface="Arial Black"/>
                <a:cs typeface="Arial Black"/>
              </a:rPr>
              <a:t> 3</a:t>
            </a:r>
            <a:r>
              <a:rPr sz="3150" spc="-37" baseline="25132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150" baseline="25132">
              <a:latin typeface="Arial Black"/>
              <a:cs typeface="Arial Black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121151" y="3372611"/>
            <a:ext cx="6430010" cy="2162810"/>
            <a:chOff x="3121151" y="3372611"/>
            <a:chExt cx="6430010" cy="2162810"/>
          </a:xfrm>
        </p:grpSpPr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21151" y="4706111"/>
              <a:ext cx="787908" cy="82905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3273551" y="4853939"/>
              <a:ext cx="483234" cy="535305"/>
            </a:xfrm>
            <a:custGeom>
              <a:avLst/>
              <a:gdLst/>
              <a:ahLst/>
              <a:cxnLst/>
              <a:rect l="l" t="t" r="r" b="b"/>
              <a:pathLst>
                <a:path w="483235" h="535304">
                  <a:moveTo>
                    <a:pt x="241553" y="0"/>
                  </a:moveTo>
                  <a:lnTo>
                    <a:pt x="0" y="241554"/>
                  </a:lnTo>
                  <a:lnTo>
                    <a:pt x="120776" y="241554"/>
                  </a:lnTo>
                  <a:lnTo>
                    <a:pt x="120776" y="534924"/>
                  </a:lnTo>
                  <a:lnTo>
                    <a:pt x="362331" y="534924"/>
                  </a:lnTo>
                  <a:lnTo>
                    <a:pt x="362331" y="241554"/>
                  </a:lnTo>
                  <a:lnTo>
                    <a:pt x="483108" y="241554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8FD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73551" y="4853939"/>
              <a:ext cx="483234" cy="535305"/>
            </a:xfrm>
            <a:custGeom>
              <a:avLst/>
              <a:gdLst/>
              <a:ahLst/>
              <a:cxnLst/>
              <a:rect l="l" t="t" r="r" b="b"/>
              <a:pathLst>
                <a:path w="483235" h="535304">
                  <a:moveTo>
                    <a:pt x="0" y="241554"/>
                  </a:moveTo>
                  <a:lnTo>
                    <a:pt x="241553" y="0"/>
                  </a:lnTo>
                  <a:lnTo>
                    <a:pt x="483108" y="241554"/>
                  </a:lnTo>
                  <a:lnTo>
                    <a:pt x="362331" y="241554"/>
                  </a:lnTo>
                  <a:lnTo>
                    <a:pt x="362331" y="534924"/>
                  </a:lnTo>
                  <a:lnTo>
                    <a:pt x="120776" y="534924"/>
                  </a:lnTo>
                  <a:lnTo>
                    <a:pt x="120776" y="241554"/>
                  </a:lnTo>
                  <a:lnTo>
                    <a:pt x="0" y="241554"/>
                  </a:lnTo>
                  <a:close/>
                </a:path>
              </a:pathLst>
            </a:custGeom>
            <a:ln w="9144">
              <a:solidFill>
                <a:srgbClr val="033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80119" y="4639055"/>
              <a:ext cx="787907" cy="88544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732519" y="4786883"/>
              <a:ext cx="483234" cy="591820"/>
            </a:xfrm>
            <a:custGeom>
              <a:avLst/>
              <a:gdLst/>
              <a:ahLst/>
              <a:cxnLst/>
              <a:rect l="l" t="t" r="r" b="b"/>
              <a:pathLst>
                <a:path w="483234" h="591820">
                  <a:moveTo>
                    <a:pt x="241553" y="0"/>
                  </a:moveTo>
                  <a:lnTo>
                    <a:pt x="0" y="241554"/>
                  </a:lnTo>
                  <a:lnTo>
                    <a:pt x="120776" y="241554"/>
                  </a:lnTo>
                  <a:lnTo>
                    <a:pt x="120776" y="591312"/>
                  </a:lnTo>
                  <a:lnTo>
                    <a:pt x="362330" y="591312"/>
                  </a:lnTo>
                  <a:lnTo>
                    <a:pt x="362330" y="241554"/>
                  </a:lnTo>
                  <a:lnTo>
                    <a:pt x="483107" y="241554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8FD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32519" y="4786883"/>
              <a:ext cx="483234" cy="591820"/>
            </a:xfrm>
            <a:custGeom>
              <a:avLst/>
              <a:gdLst/>
              <a:ahLst/>
              <a:cxnLst/>
              <a:rect l="l" t="t" r="r" b="b"/>
              <a:pathLst>
                <a:path w="483234" h="591820">
                  <a:moveTo>
                    <a:pt x="0" y="241554"/>
                  </a:moveTo>
                  <a:lnTo>
                    <a:pt x="241553" y="0"/>
                  </a:lnTo>
                  <a:lnTo>
                    <a:pt x="483107" y="241554"/>
                  </a:lnTo>
                  <a:lnTo>
                    <a:pt x="362330" y="241554"/>
                  </a:lnTo>
                  <a:lnTo>
                    <a:pt x="362330" y="591312"/>
                  </a:lnTo>
                  <a:lnTo>
                    <a:pt x="120776" y="591312"/>
                  </a:lnTo>
                  <a:lnTo>
                    <a:pt x="120776" y="241554"/>
                  </a:lnTo>
                  <a:lnTo>
                    <a:pt x="0" y="241554"/>
                  </a:lnTo>
                  <a:close/>
                </a:path>
              </a:pathLst>
            </a:custGeom>
            <a:ln w="9144">
              <a:solidFill>
                <a:srgbClr val="0335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75548" y="3372611"/>
              <a:ext cx="861059" cy="31546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733281" y="3457701"/>
              <a:ext cx="661035" cy="114300"/>
            </a:xfrm>
            <a:custGeom>
              <a:avLst/>
              <a:gdLst/>
              <a:ahLst/>
              <a:cxnLst/>
              <a:rect l="l" t="t" r="r" b="b"/>
              <a:pathLst>
                <a:path w="661034" h="114300">
                  <a:moveTo>
                    <a:pt x="116332" y="0"/>
                  </a:moveTo>
                  <a:lnTo>
                    <a:pt x="0" y="52832"/>
                  </a:lnTo>
                  <a:lnTo>
                    <a:pt x="112141" y="114173"/>
                  </a:lnTo>
                  <a:lnTo>
                    <a:pt x="113537" y="76140"/>
                  </a:lnTo>
                  <a:lnTo>
                    <a:pt x="94488" y="75437"/>
                  </a:lnTo>
                  <a:lnTo>
                    <a:pt x="95885" y="37337"/>
                  </a:lnTo>
                  <a:lnTo>
                    <a:pt x="114961" y="37337"/>
                  </a:lnTo>
                  <a:lnTo>
                    <a:pt x="116332" y="0"/>
                  </a:lnTo>
                  <a:close/>
                </a:path>
                <a:path w="661034" h="114300">
                  <a:moveTo>
                    <a:pt x="114935" y="38040"/>
                  </a:moveTo>
                  <a:lnTo>
                    <a:pt x="113537" y="76140"/>
                  </a:lnTo>
                  <a:lnTo>
                    <a:pt x="659129" y="96265"/>
                  </a:lnTo>
                  <a:lnTo>
                    <a:pt x="660653" y="58165"/>
                  </a:lnTo>
                  <a:lnTo>
                    <a:pt x="114935" y="38040"/>
                  </a:lnTo>
                  <a:close/>
                </a:path>
                <a:path w="661034" h="114300">
                  <a:moveTo>
                    <a:pt x="95885" y="37337"/>
                  </a:moveTo>
                  <a:lnTo>
                    <a:pt x="94488" y="75437"/>
                  </a:lnTo>
                  <a:lnTo>
                    <a:pt x="113537" y="76140"/>
                  </a:lnTo>
                  <a:lnTo>
                    <a:pt x="114935" y="38040"/>
                  </a:lnTo>
                  <a:lnTo>
                    <a:pt x="95885" y="37337"/>
                  </a:lnTo>
                  <a:close/>
                </a:path>
                <a:path w="661034" h="114300">
                  <a:moveTo>
                    <a:pt x="114961" y="37337"/>
                  </a:moveTo>
                  <a:lnTo>
                    <a:pt x="95885" y="37337"/>
                  </a:lnTo>
                  <a:lnTo>
                    <a:pt x="114935" y="38040"/>
                  </a:lnTo>
                  <a:lnTo>
                    <a:pt x="114961" y="37337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24899" y="3643883"/>
              <a:ext cx="826007" cy="73913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8768080" y="3781805"/>
              <a:ext cx="625475" cy="539115"/>
            </a:xfrm>
            <a:custGeom>
              <a:avLst/>
              <a:gdLst/>
              <a:ahLst/>
              <a:cxnLst/>
              <a:rect l="l" t="t" r="r" b="b"/>
              <a:pathLst>
                <a:path w="625475" h="539114">
                  <a:moveTo>
                    <a:pt x="525939" y="59855"/>
                  </a:moveTo>
                  <a:lnTo>
                    <a:pt x="0" y="509778"/>
                  </a:lnTo>
                  <a:lnTo>
                    <a:pt x="24892" y="538734"/>
                  </a:lnTo>
                  <a:lnTo>
                    <a:pt x="550706" y="88813"/>
                  </a:lnTo>
                  <a:lnTo>
                    <a:pt x="525939" y="59855"/>
                  </a:lnTo>
                  <a:close/>
                </a:path>
                <a:path w="625475" h="539114">
                  <a:moveTo>
                    <a:pt x="605059" y="47498"/>
                  </a:moveTo>
                  <a:lnTo>
                    <a:pt x="540385" y="47498"/>
                  </a:lnTo>
                  <a:lnTo>
                    <a:pt x="565150" y="76454"/>
                  </a:lnTo>
                  <a:lnTo>
                    <a:pt x="550706" y="88813"/>
                  </a:lnTo>
                  <a:lnTo>
                    <a:pt x="575437" y="117729"/>
                  </a:lnTo>
                  <a:lnTo>
                    <a:pt x="605059" y="47498"/>
                  </a:lnTo>
                  <a:close/>
                </a:path>
                <a:path w="625475" h="539114">
                  <a:moveTo>
                    <a:pt x="540385" y="47498"/>
                  </a:moveTo>
                  <a:lnTo>
                    <a:pt x="525939" y="59855"/>
                  </a:lnTo>
                  <a:lnTo>
                    <a:pt x="550706" y="88813"/>
                  </a:lnTo>
                  <a:lnTo>
                    <a:pt x="565150" y="76454"/>
                  </a:lnTo>
                  <a:lnTo>
                    <a:pt x="540385" y="47498"/>
                  </a:lnTo>
                  <a:close/>
                </a:path>
                <a:path w="625475" h="539114">
                  <a:moveTo>
                    <a:pt x="625094" y="0"/>
                  </a:moveTo>
                  <a:lnTo>
                    <a:pt x="501142" y="30861"/>
                  </a:lnTo>
                  <a:lnTo>
                    <a:pt x="525939" y="59855"/>
                  </a:lnTo>
                  <a:lnTo>
                    <a:pt x="540385" y="47498"/>
                  </a:lnTo>
                  <a:lnTo>
                    <a:pt x="605059" y="47498"/>
                  </a:lnTo>
                  <a:lnTo>
                    <a:pt x="62509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215389" y="1456182"/>
            <a:ext cx="2245360" cy="78803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400" b="1" spc="-25" dirty="0">
                <a:latin typeface="Calibri"/>
                <a:cs typeface="Calibri"/>
              </a:rPr>
              <a:t>BAC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Général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573773" y="1474469"/>
            <a:ext cx="2304415" cy="79248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b="1" spc="-25" dirty="0">
                <a:latin typeface="Calibri"/>
                <a:cs typeface="Calibri"/>
              </a:rPr>
              <a:t>BAC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Professionnel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131045" y="2402585"/>
            <a:ext cx="2057400" cy="70104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1185"/>
              </a:spcBef>
            </a:pPr>
            <a:r>
              <a:rPr sz="2400" b="1" dirty="0">
                <a:latin typeface="Calibri"/>
                <a:cs typeface="Calibri"/>
              </a:rPr>
              <a:t>CAP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CAPA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7972"/>
            <a:ext cx="12190476" cy="57805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123" y="97535"/>
            <a:ext cx="8747760" cy="57226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3727" y="6021323"/>
            <a:ext cx="9199245" cy="603885"/>
            <a:chOff x="1633727" y="6021323"/>
            <a:chExt cx="9199245" cy="603885"/>
          </a:xfrm>
        </p:grpSpPr>
        <p:sp>
          <p:nvSpPr>
            <p:cNvPr id="4" name="object 4"/>
            <p:cNvSpPr/>
            <p:nvPr/>
          </p:nvSpPr>
          <p:spPr>
            <a:xfrm>
              <a:off x="1648205" y="6035801"/>
              <a:ext cx="9170035" cy="574675"/>
            </a:xfrm>
            <a:custGeom>
              <a:avLst/>
              <a:gdLst/>
              <a:ahLst/>
              <a:cxnLst/>
              <a:rect l="l" t="t" r="r" b="b"/>
              <a:pathLst>
                <a:path w="9170035" h="574675">
                  <a:moveTo>
                    <a:pt x="9090533" y="0"/>
                  </a:moveTo>
                  <a:lnTo>
                    <a:pt x="79375" y="0"/>
                  </a:lnTo>
                  <a:lnTo>
                    <a:pt x="48488" y="6232"/>
                  </a:lnTo>
                  <a:lnTo>
                    <a:pt x="23256" y="23229"/>
                  </a:lnTo>
                  <a:lnTo>
                    <a:pt x="6240" y="48439"/>
                  </a:lnTo>
                  <a:lnTo>
                    <a:pt x="0" y="79311"/>
                  </a:lnTo>
                  <a:lnTo>
                    <a:pt x="0" y="495236"/>
                  </a:lnTo>
                  <a:lnTo>
                    <a:pt x="6240" y="526108"/>
                  </a:lnTo>
                  <a:lnTo>
                    <a:pt x="23256" y="551318"/>
                  </a:lnTo>
                  <a:lnTo>
                    <a:pt x="48488" y="568315"/>
                  </a:lnTo>
                  <a:lnTo>
                    <a:pt x="79375" y="574548"/>
                  </a:lnTo>
                  <a:lnTo>
                    <a:pt x="9090533" y="574548"/>
                  </a:lnTo>
                  <a:lnTo>
                    <a:pt x="9121419" y="568315"/>
                  </a:lnTo>
                  <a:lnTo>
                    <a:pt x="9146651" y="551318"/>
                  </a:lnTo>
                  <a:lnTo>
                    <a:pt x="9163667" y="526108"/>
                  </a:lnTo>
                  <a:lnTo>
                    <a:pt x="9169908" y="495236"/>
                  </a:lnTo>
                  <a:lnTo>
                    <a:pt x="9169908" y="79311"/>
                  </a:lnTo>
                  <a:lnTo>
                    <a:pt x="9163667" y="48439"/>
                  </a:lnTo>
                  <a:lnTo>
                    <a:pt x="9146651" y="23229"/>
                  </a:lnTo>
                  <a:lnTo>
                    <a:pt x="9121419" y="6232"/>
                  </a:lnTo>
                  <a:lnTo>
                    <a:pt x="9090533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8205" y="6035801"/>
              <a:ext cx="9170035" cy="574675"/>
            </a:xfrm>
            <a:custGeom>
              <a:avLst/>
              <a:gdLst/>
              <a:ahLst/>
              <a:cxnLst/>
              <a:rect l="l" t="t" r="r" b="b"/>
              <a:pathLst>
                <a:path w="9170035" h="574675">
                  <a:moveTo>
                    <a:pt x="0" y="79311"/>
                  </a:moveTo>
                  <a:lnTo>
                    <a:pt x="6240" y="48439"/>
                  </a:lnTo>
                  <a:lnTo>
                    <a:pt x="23256" y="23229"/>
                  </a:lnTo>
                  <a:lnTo>
                    <a:pt x="48488" y="6232"/>
                  </a:lnTo>
                  <a:lnTo>
                    <a:pt x="79375" y="0"/>
                  </a:lnTo>
                  <a:lnTo>
                    <a:pt x="9090533" y="0"/>
                  </a:lnTo>
                  <a:lnTo>
                    <a:pt x="9121419" y="6232"/>
                  </a:lnTo>
                  <a:lnTo>
                    <a:pt x="9146651" y="23229"/>
                  </a:lnTo>
                  <a:lnTo>
                    <a:pt x="9163667" y="48439"/>
                  </a:lnTo>
                  <a:lnTo>
                    <a:pt x="9169908" y="79311"/>
                  </a:lnTo>
                  <a:lnTo>
                    <a:pt x="9169908" y="495236"/>
                  </a:lnTo>
                  <a:lnTo>
                    <a:pt x="9163667" y="526108"/>
                  </a:lnTo>
                  <a:lnTo>
                    <a:pt x="9146651" y="551318"/>
                  </a:lnTo>
                  <a:lnTo>
                    <a:pt x="9121419" y="568315"/>
                  </a:lnTo>
                  <a:lnTo>
                    <a:pt x="9090533" y="574548"/>
                  </a:lnTo>
                  <a:lnTo>
                    <a:pt x="79375" y="574548"/>
                  </a:lnTo>
                  <a:lnTo>
                    <a:pt x="48488" y="568315"/>
                  </a:lnTo>
                  <a:lnTo>
                    <a:pt x="23256" y="551318"/>
                  </a:lnTo>
                  <a:lnTo>
                    <a:pt x="6240" y="526108"/>
                  </a:lnTo>
                  <a:lnTo>
                    <a:pt x="0" y="495236"/>
                  </a:lnTo>
                  <a:lnTo>
                    <a:pt x="0" y="79311"/>
                  </a:lnTo>
                  <a:close/>
                </a:path>
              </a:pathLst>
            </a:custGeom>
            <a:ln w="28956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70277" y="6120485"/>
            <a:ext cx="852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Choisir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enseignements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spécialité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baseline="24305" dirty="0">
                <a:latin typeface="Arial"/>
                <a:cs typeface="Arial"/>
              </a:rPr>
              <a:t>ère</a:t>
            </a:r>
            <a:r>
              <a:rPr sz="2400" b="1" spc="254" baseline="243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générale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56132" y="115823"/>
            <a:ext cx="9733915" cy="5786755"/>
          </a:xfrm>
          <a:custGeom>
            <a:avLst/>
            <a:gdLst/>
            <a:ahLst/>
            <a:cxnLst/>
            <a:rect l="l" t="t" r="r" b="b"/>
            <a:pathLst>
              <a:path w="9733915" h="5786755">
                <a:moveTo>
                  <a:pt x="0" y="5786628"/>
                </a:moveTo>
                <a:lnTo>
                  <a:pt x="9733788" y="5786628"/>
                </a:lnTo>
                <a:lnTo>
                  <a:pt x="9733788" y="0"/>
                </a:lnTo>
                <a:lnTo>
                  <a:pt x="0" y="0"/>
                </a:lnTo>
                <a:lnTo>
                  <a:pt x="0" y="57866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25880" y="6033515"/>
            <a:ext cx="9197340" cy="605155"/>
            <a:chOff x="1325880" y="6033515"/>
            <a:chExt cx="9197340" cy="605155"/>
          </a:xfrm>
        </p:grpSpPr>
        <p:sp>
          <p:nvSpPr>
            <p:cNvPr id="6" name="object 6"/>
            <p:cNvSpPr/>
            <p:nvPr/>
          </p:nvSpPr>
          <p:spPr>
            <a:xfrm>
              <a:off x="1340358" y="6047993"/>
              <a:ext cx="9168765" cy="576580"/>
            </a:xfrm>
            <a:custGeom>
              <a:avLst/>
              <a:gdLst/>
              <a:ahLst/>
              <a:cxnLst/>
              <a:rect l="l" t="t" r="r" b="b"/>
              <a:pathLst>
                <a:path w="9168765" h="576579">
                  <a:moveTo>
                    <a:pt x="9088882" y="0"/>
                  </a:moveTo>
                  <a:lnTo>
                    <a:pt x="79501" y="0"/>
                  </a:lnTo>
                  <a:lnTo>
                    <a:pt x="48541" y="6248"/>
                  </a:lnTo>
                  <a:lnTo>
                    <a:pt x="23272" y="23290"/>
                  </a:lnTo>
                  <a:lnTo>
                    <a:pt x="6242" y="48568"/>
                  </a:lnTo>
                  <a:lnTo>
                    <a:pt x="0" y="79527"/>
                  </a:lnTo>
                  <a:lnTo>
                    <a:pt x="0" y="496544"/>
                  </a:lnTo>
                  <a:lnTo>
                    <a:pt x="6242" y="527503"/>
                  </a:lnTo>
                  <a:lnTo>
                    <a:pt x="23272" y="552781"/>
                  </a:lnTo>
                  <a:lnTo>
                    <a:pt x="48541" y="569823"/>
                  </a:lnTo>
                  <a:lnTo>
                    <a:pt x="79501" y="576071"/>
                  </a:lnTo>
                  <a:lnTo>
                    <a:pt x="9088882" y="576071"/>
                  </a:lnTo>
                  <a:lnTo>
                    <a:pt x="9119842" y="569823"/>
                  </a:lnTo>
                  <a:lnTo>
                    <a:pt x="9145111" y="552781"/>
                  </a:lnTo>
                  <a:lnTo>
                    <a:pt x="9162141" y="527503"/>
                  </a:lnTo>
                  <a:lnTo>
                    <a:pt x="9168384" y="496544"/>
                  </a:lnTo>
                  <a:lnTo>
                    <a:pt x="9168384" y="79527"/>
                  </a:lnTo>
                  <a:lnTo>
                    <a:pt x="9162141" y="48568"/>
                  </a:lnTo>
                  <a:lnTo>
                    <a:pt x="9145111" y="23290"/>
                  </a:lnTo>
                  <a:lnTo>
                    <a:pt x="9119842" y="6248"/>
                  </a:lnTo>
                  <a:lnTo>
                    <a:pt x="908888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0358" y="6047993"/>
              <a:ext cx="9168765" cy="576580"/>
            </a:xfrm>
            <a:custGeom>
              <a:avLst/>
              <a:gdLst/>
              <a:ahLst/>
              <a:cxnLst/>
              <a:rect l="l" t="t" r="r" b="b"/>
              <a:pathLst>
                <a:path w="9168765" h="576579">
                  <a:moveTo>
                    <a:pt x="0" y="79527"/>
                  </a:moveTo>
                  <a:lnTo>
                    <a:pt x="6242" y="48568"/>
                  </a:lnTo>
                  <a:lnTo>
                    <a:pt x="23272" y="23290"/>
                  </a:lnTo>
                  <a:lnTo>
                    <a:pt x="48541" y="6248"/>
                  </a:lnTo>
                  <a:lnTo>
                    <a:pt x="79501" y="0"/>
                  </a:lnTo>
                  <a:lnTo>
                    <a:pt x="9088882" y="0"/>
                  </a:lnTo>
                  <a:lnTo>
                    <a:pt x="9119842" y="6248"/>
                  </a:lnTo>
                  <a:lnTo>
                    <a:pt x="9145111" y="23290"/>
                  </a:lnTo>
                  <a:lnTo>
                    <a:pt x="9162141" y="48568"/>
                  </a:lnTo>
                  <a:lnTo>
                    <a:pt x="9168384" y="79527"/>
                  </a:lnTo>
                  <a:lnTo>
                    <a:pt x="9168384" y="496544"/>
                  </a:lnTo>
                  <a:lnTo>
                    <a:pt x="9162141" y="527503"/>
                  </a:lnTo>
                  <a:lnTo>
                    <a:pt x="9145111" y="552781"/>
                  </a:lnTo>
                  <a:lnTo>
                    <a:pt x="9119842" y="569823"/>
                  </a:lnTo>
                  <a:lnTo>
                    <a:pt x="9088882" y="576071"/>
                  </a:lnTo>
                  <a:lnTo>
                    <a:pt x="79501" y="576071"/>
                  </a:lnTo>
                  <a:lnTo>
                    <a:pt x="48541" y="569823"/>
                  </a:lnTo>
                  <a:lnTo>
                    <a:pt x="23272" y="552781"/>
                  </a:lnTo>
                  <a:lnTo>
                    <a:pt x="6242" y="527503"/>
                  </a:lnTo>
                  <a:lnTo>
                    <a:pt x="0" y="496544"/>
                  </a:lnTo>
                  <a:lnTo>
                    <a:pt x="0" y="79527"/>
                  </a:lnTo>
                  <a:close/>
                </a:path>
              </a:pathLst>
            </a:custGeom>
            <a:ln w="28956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98650" y="6133591"/>
            <a:ext cx="804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Pour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en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savoir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davantage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voie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professionnelle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1" y="299928"/>
            <a:ext cx="10450069" cy="649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032" y="0"/>
            <a:ext cx="7517892" cy="66766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0311" y="1031747"/>
            <a:ext cx="3983990" cy="2887980"/>
            <a:chOff x="210311" y="1031747"/>
            <a:chExt cx="3983990" cy="2887980"/>
          </a:xfrm>
        </p:grpSpPr>
        <p:sp>
          <p:nvSpPr>
            <p:cNvPr id="4" name="object 4"/>
            <p:cNvSpPr/>
            <p:nvPr/>
          </p:nvSpPr>
          <p:spPr>
            <a:xfrm>
              <a:off x="224789" y="1046225"/>
              <a:ext cx="3954779" cy="2859405"/>
            </a:xfrm>
            <a:custGeom>
              <a:avLst/>
              <a:gdLst/>
              <a:ahLst/>
              <a:cxnLst/>
              <a:rect l="l" t="t" r="r" b="b"/>
              <a:pathLst>
                <a:path w="3954779" h="2859404">
                  <a:moveTo>
                    <a:pt x="3560064" y="0"/>
                  </a:moveTo>
                  <a:lnTo>
                    <a:pt x="394690" y="0"/>
                  </a:lnTo>
                  <a:lnTo>
                    <a:pt x="348661" y="2654"/>
                  </a:lnTo>
                  <a:lnTo>
                    <a:pt x="304191" y="10421"/>
                  </a:lnTo>
                  <a:lnTo>
                    <a:pt x="261577" y="23004"/>
                  </a:lnTo>
                  <a:lnTo>
                    <a:pt x="221115" y="40108"/>
                  </a:lnTo>
                  <a:lnTo>
                    <a:pt x="183101" y="61436"/>
                  </a:lnTo>
                  <a:lnTo>
                    <a:pt x="147831" y="86694"/>
                  </a:lnTo>
                  <a:lnTo>
                    <a:pt x="115601" y="115585"/>
                  </a:lnTo>
                  <a:lnTo>
                    <a:pt x="86708" y="147814"/>
                  </a:lnTo>
                  <a:lnTo>
                    <a:pt x="61448" y="183085"/>
                  </a:lnTo>
                  <a:lnTo>
                    <a:pt x="40116" y="221102"/>
                  </a:lnTo>
                  <a:lnTo>
                    <a:pt x="23009" y="261569"/>
                  </a:lnTo>
                  <a:lnTo>
                    <a:pt x="10423" y="304191"/>
                  </a:lnTo>
                  <a:lnTo>
                    <a:pt x="2655" y="348672"/>
                  </a:lnTo>
                  <a:lnTo>
                    <a:pt x="0" y="394715"/>
                  </a:lnTo>
                  <a:lnTo>
                    <a:pt x="0" y="2464308"/>
                  </a:lnTo>
                  <a:lnTo>
                    <a:pt x="2655" y="2510351"/>
                  </a:lnTo>
                  <a:lnTo>
                    <a:pt x="10423" y="2554832"/>
                  </a:lnTo>
                  <a:lnTo>
                    <a:pt x="23009" y="2597454"/>
                  </a:lnTo>
                  <a:lnTo>
                    <a:pt x="40116" y="2637921"/>
                  </a:lnTo>
                  <a:lnTo>
                    <a:pt x="61448" y="2675938"/>
                  </a:lnTo>
                  <a:lnTo>
                    <a:pt x="86708" y="2711209"/>
                  </a:lnTo>
                  <a:lnTo>
                    <a:pt x="115601" y="2743438"/>
                  </a:lnTo>
                  <a:lnTo>
                    <a:pt x="147831" y="2772329"/>
                  </a:lnTo>
                  <a:lnTo>
                    <a:pt x="183101" y="2797587"/>
                  </a:lnTo>
                  <a:lnTo>
                    <a:pt x="221115" y="2818915"/>
                  </a:lnTo>
                  <a:lnTo>
                    <a:pt x="261577" y="2836019"/>
                  </a:lnTo>
                  <a:lnTo>
                    <a:pt x="304191" y="2848602"/>
                  </a:lnTo>
                  <a:lnTo>
                    <a:pt x="348661" y="2856369"/>
                  </a:lnTo>
                  <a:lnTo>
                    <a:pt x="394690" y="2859024"/>
                  </a:lnTo>
                  <a:lnTo>
                    <a:pt x="3560064" y="2859024"/>
                  </a:lnTo>
                  <a:lnTo>
                    <a:pt x="3606107" y="2856369"/>
                  </a:lnTo>
                  <a:lnTo>
                    <a:pt x="3650588" y="2848602"/>
                  </a:lnTo>
                  <a:lnTo>
                    <a:pt x="3693210" y="2836019"/>
                  </a:lnTo>
                  <a:lnTo>
                    <a:pt x="3733677" y="2818915"/>
                  </a:lnTo>
                  <a:lnTo>
                    <a:pt x="3771694" y="2797587"/>
                  </a:lnTo>
                  <a:lnTo>
                    <a:pt x="3806965" y="2772329"/>
                  </a:lnTo>
                  <a:lnTo>
                    <a:pt x="3839194" y="2743438"/>
                  </a:lnTo>
                  <a:lnTo>
                    <a:pt x="3868085" y="2711209"/>
                  </a:lnTo>
                  <a:lnTo>
                    <a:pt x="3893343" y="2675938"/>
                  </a:lnTo>
                  <a:lnTo>
                    <a:pt x="3914671" y="2637921"/>
                  </a:lnTo>
                  <a:lnTo>
                    <a:pt x="3931775" y="2597454"/>
                  </a:lnTo>
                  <a:lnTo>
                    <a:pt x="3944358" y="2554832"/>
                  </a:lnTo>
                  <a:lnTo>
                    <a:pt x="3952125" y="2510351"/>
                  </a:lnTo>
                  <a:lnTo>
                    <a:pt x="3954780" y="2464308"/>
                  </a:lnTo>
                  <a:lnTo>
                    <a:pt x="3954780" y="394715"/>
                  </a:lnTo>
                  <a:lnTo>
                    <a:pt x="3952125" y="348672"/>
                  </a:lnTo>
                  <a:lnTo>
                    <a:pt x="3944358" y="304191"/>
                  </a:lnTo>
                  <a:lnTo>
                    <a:pt x="3931775" y="261569"/>
                  </a:lnTo>
                  <a:lnTo>
                    <a:pt x="3914671" y="221102"/>
                  </a:lnTo>
                  <a:lnTo>
                    <a:pt x="3893343" y="183085"/>
                  </a:lnTo>
                  <a:lnTo>
                    <a:pt x="3868085" y="147814"/>
                  </a:lnTo>
                  <a:lnTo>
                    <a:pt x="3839194" y="115585"/>
                  </a:lnTo>
                  <a:lnTo>
                    <a:pt x="3806965" y="86694"/>
                  </a:lnTo>
                  <a:lnTo>
                    <a:pt x="3771694" y="61436"/>
                  </a:lnTo>
                  <a:lnTo>
                    <a:pt x="3733677" y="40108"/>
                  </a:lnTo>
                  <a:lnTo>
                    <a:pt x="3693210" y="23004"/>
                  </a:lnTo>
                  <a:lnTo>
                    <a:pt x="3650588" y="10421"/>
                  </a:lnTo>
                  <a:lnTo>
                    <a:pt x="3606107" y="2654"/>
                  </a:lnTo>
                  <a:lnTo>
                    <a:pt x="3560064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89" y="1046225"/>
              <a:ext cx="3954779" cy="2859405"/>
            </a:xfrm>
            <a:custGeom>
              <a:avLst/>
              <a:gdLst/>
              <a:ahLst/>
              <a:cxnLst/>
              <a:rect l="l" t="t" r="r" b="b"/>
              <a:pathLst>
                <a:path w="3954779" h="2859404">
                  <a:moveTo>
                    <a:pt x="0" y="394715"/>
                  </a:moveTo>
                  <a:lnTo>
                    <a:pt x="2655" y="348672"/>
                  </a:lnTo>
                  <a:lnTo>
                    <a:pt x="10423" y="304191"/>
                  </a:lnTo>
                  <a:lnTo>
                    <a:pt x="23009" y="261569"/>
                  </a:lnTo>
                  <a:lnTo>
                    <a:pt x="40116" y="221102"/>
                  </a:lnTo>
                  <a:lnTo>
                    <a:pt x="61448" y="183085"/>
                  </a:lnTo>
                  <a:lnTo>
                    <a:pt x="86708" y="147814"/>
                  </a:lnTo>
                  <a:lnTo>
                    <a:pt x="115601" y="115585"/>
                  </a:lnTo>
                  <a:lnTo>
                    <a:pt x="147831" y="86694"/>
                  </a:lnTo>
                  <a:lnTo>
                    <a:pt x="183101" y="61436"/>
                  </a:lnTo>
                  <a:lnTo>
                    <a:pt x="221115" y="40108"/>
                  </a:lnTo>
                  <a:lnTo>
                    <a:pt x="261577" y="23004"/>
                  </a:lnTo>
                  <a:lnTo>
                    <a:pt x="304191" y="10421"/>
                  </a:lnTo>
                  <a:lnTo>
                    <a:pt x="348661" y="2654"/>
                  </a:lnTo>
                  <a:lnTo>
                    <a:pt x="394690" y="0"/>
                  </a:lnTo>
                  <a:lnTo>
                    <a:pt x="3560064" y="0"/>
                  </a:lnTo>
                  <a:lnTo>
                    <a:pt x="3606107" y="2654"/>
                  </a:lnTo>
                  <a:lnTo>
                    <a:pt x="3650588" y="10421"/>
                  </a:lnTo>
                  <a:lnTo>
                    <a:pt x="3693210" y="23004"/>
                  </a:lnTo>
                  <a:lnTo>
                    <a:pt x="3733677" y="40108"/>
                  </a:lnTo>
                  <a:lnTo>
                    <a:pt x="3771694" y="61436"/>
                  </a:lnTo>
                  <a:lnTo>
                    <a:pt x="3806965" y="86694"/>
                  </a:lnTo>
                  <a:lnTo>
                    <a:pt x="3839194" y="115585"/>
                  </a:lnTo>
                  <a:lnTo>
                    <a:pt x="3868085" y="147814"/>
                  </a:lnTo>
                  <a:lnTo>
                    <a:pt x="3893343" y="183085"/>
                  </a:lnTo>
                  <a:lnTo>
                    <a:pt x="3914671" y="221102"/>
                  </a:lnTo>
                  <a:lnTo>
                    <a:pt x="3931775" y="261569"/>
                  </a:lnTo>
                  <a:lnTo>
                    <a:pt x="3944358" y="304191"/>
                  </a:lnTo>
                  <a:lnTo>
                    <a:pt x="3952125" y="348672"/>
                  </a:lnTo>
                  <a:lnTo>
                    <a:pt x="3954780" y="394715"/>
                  </a:lnTo>
                  <a:lnTo>
                    <a:pt x="3954780" y="2464308"/>
                  </a:lnTo>
                  <a:lnTo>
                    <a:pt x="3952125" y="2510351"/>
                  </a:lnTo>
                  <a:lnTo>
                    <a:pt x="3944358" y="2554832"/>
                  </a:lnTo>
                  <a:lnTo>
                    <a:pt x="3931775" y="2597454"/>
                  </a:lnTo>
                  <a:lnTo>
                    <a:pt x="3914671" y="2637921"/>
                  </a:lnTo>
                  <a:lnTo>
                    <a:pt x="3893343" y="2675938"/>
                  </a:lnTo>
                  <a:lnTo>
                    <a:pt x="3868085" y="2711209"/>
                  </a:lnTo>
                  <a:lnTo>
                    <a:pt x="3839194" y="2743438"/>
                  </a:lnTo>
                  <a:lnTo>
                    <a:pt x="3806965" y="2772329"/>
                  </a:lnTo>
                  <a:lnTo>
                    <a:pt x="3771694" y="2797587"/>
                  </a:lnTo>
                  <a:lnTo>
                    <a:pt x="3733677" y="2818915"/>
                  </a:lnTo>
                  <a:lnTo>
                    <a:pt x="3693210" y="2836019"/>
                  </a:lnTo>
                  <a:lnTo>
                    <a:pt x="3650588" y="2848602"/>
                  </a:lnTo>
                  <a:lnTo>
                    <a:pt x="3606107" y="2856369"/>
                  </a:lnTo>
                  <a:lnTo>
                    <a:pt x="3560064" y="2859024"/>
                  </a:lnTo>
                  <a:lnTo>
                    <a:pt x="394690" y="2859024"/>
                  </a:lnTo>
                  <a:lnTo>
                    <a:pt x="348661" y="2856369"/>
                  </a:lnTo>
                  <a:lnTo>
                    <a:pt x="304191" y="2848602"/>
                  </a:lnTo>
                  <a:lnTo>
                    <a:pt x="261577" y="2836019"/>
                  </a:lnTo>
                  <a:lnTo>
                    <a:pt x="221115" y="2818915"/>
                  </a:lnTo>
                  <a:lnTo>
                    <a:pt x="183101" y="2797587"/>
                  </a:lnTo>
                  <a:lnTo>
                    <a:pt x="147831" y="2772329"/>
                  </a:lnTo>
                  <a:lnTo>
                    <a:pt x="115601" y="2743438"/>
                  </a:lnTo>
                  <a:lnTo>
                    <a:pt x="86708" y="2711209"/>
                  </a:lnTo>
                  <a:lnTo>
                    <a:pt x="61448" y="2675938"/>
                  </a:lnTo>
                  <a:lnTo>
                    <a:pt x="40116" y="2637921"/>
                  </a:lnTo>
                  <a:lnTo>
                    <a:pt x="23009" y="2597454"/>
                  </a:lnTo>
                  <a:lnTo>
                    <a:pt x="10423" y="2554832"/>
                  </a:lnTo>
                  <a:lnTo>
                    <a:pt x="2655" y="2510351"/>
                  </a:lnTo>
                  <a:lnTo>
                    <a:pt x="0" y="2464308"/>
                  </a:lnTo>
                  <a:lnTo>
                    <a:pt x="0" y="394715"/>
                  </a:lnTo>
                  <a:close/>
                </a:path>
              </a:pathLst>
            </a:custGeom>
            <a:ln w="28956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Pour</a:t>
            </a:r>
            <a:r>
              <a:rPr sz="22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Arial"/>
                <a:cs typeface="Arial"/>
              </a:rPr>
              <a:t>découvrir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260" y="1678050"/>
            <a:ext cx="3072130" cy="243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les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formations</a:t>
            </a:r>
            <a:endParaRPr sz="2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160"/>
              </a:spcBef>
            </a:pPr>
            <a:r>
              <a:rPr sz="2200" b="1" dirty="0">
                <a:latin typeface="Arial"/>
                <a:cs typeface="Arial"/>
              </a:rPr>
              <a:t>et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les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métiers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2200" b="1" dirty="0">
                <a:latin typeface="Arial"/>
                <a:cs typeface="Arial"/>
              </a:rPr>
              <a:t>à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travers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vidéos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50" dirty="0"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1970"/>
              </a:spcBef>
            </a:pPr>
            <a:r>
              <a:rPr sz="4000" dirty="0">
                <a:latin typeface="Arial Black"/>
                <a:cs typeface="Arial Black"/>
              </a:rPr>
              <a:t>→</a:t>
            </a:r>
            <a:r>
              <a:rPr sz="4000" spc="430" dirty="0">
                <a:latin typeface="Arial Black"/>
                <a:cs typeface="Arial Black"/>
              </a:rPr>
              <a:t> </a:t>
            </a:r>
            <a:r>
              <a:rPr sz="2200" b="1" dirty="0">
                <a:latin typeface="Arial"/>
                <a:cs typeface="Arial"/>
              </a:rPr>
              <a:t>ONISEP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TV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6465" algn="l"/>
              </a:tabLst>
            </a:pPr>
            <a:r>
              <a:rPr sz="1800" dirty="0">
                <a:solidFill>
                  <a:srgbClr val="000066"/>
                </a:solidFill>
              </a:rPr>
              <a:t>Ne</a:t>
            </a:r>
            <a:r>
              <a:rPr sz="1800" spc="-5" dirty="0">
                <a:solidFill>
                  <a:srgbClr val="000066"/>
                </a:solidFill>
              </a:rPr>
              <a:t> </a:t>
            </a:r>
            <a:r>
              <a:rPr sz="1800" dirty="0">
                <a:solidFill>
                  <a:srgbClr val="000066"/>
                </a:solidFill>
              </a:rPr>
              <a:t>pas</a:t>
            </a:r>
            <a:r>
              <a:rPr sz="1800" spc="-5" dirty="0">
                <a:solidFill>
                  <a:srgbClr val="000066"/>
                </a:solidFill>
              </a:rPr>
              <a:t> </a:t>
            </a:r>
            <a:r>
              <a:rPr sz="1800" spc="-10" dirty="0">
                <a:solidFill>
                  <a:srgbClr val="000066"/>
                </a:solidFill>
              </a:rPr>
              <a:t>oublier…</a:t>
            </a:r>
            <a:r>
              <a:rPr sz="1800" dirty="0">
                <a:solidFill>
                  <a:srgbClr val="000066"/>
                </a:solidFill>
              </a:rPr>
              <a:t>	</a:t>
            </a:r>
            <a:r>
              <a:rPr dirty="0"/>
              <a:t>les</a:t>
            </a:r>
            <a:r>
              <a:rPr spc="-20" dirty="0"/>
              <a:t> </a:t>
            </a:r>
            <a:r>
              <a:rPr dirty="0"/>
              <a:t>Journées</a:t>
            </a:r>
            <a:r>
              <a:rPr spc="-20" dirty="0"/>
              <a:t> </a:t>
            </a:r>
            <a:r>
              <a:rPr dirty="0"/>
              <a:t>Portes</a:t>
            </a:r>
            <a:r>
              <a:rPr spc="-20" dirty="0"/>
              <a:t> </a:t>
            </a:r>
            <a:r>
              <a:rPr dirty="0"/>
              <a:t>Ouvertes</a:t>
            </a:r>
            <a:r>
              <a:rPr spc="10" dirty="0"/>
              <a:t> </a:t>
            </a:r>
            <a:r>
              <a:rPr spc="-25" dirty="0"/>
              <a:t>!!!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6432" y="2016252"/>
            <a:ext cx="5326379" cy="43068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A9E99C8-674D-E805-94F4-566A0B9E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95" y="0"/>
            <a:ext cx="492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89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2719" y="2744546"/>
            <a:ext cx="972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indent="-469265">
              <a:lnSpc>
                <a:spcPct val="100000"/>
              </a:lnSpc>
              <a:spcBef>
                <a:spcPts val="95"/>
              </a:spcBef>
              <a:buFont typeface="Arial"/>
              <a:buChar char="►"/>
              <a:tabLst>
                <a:tab pos="481965" algn="l"/>
              </a:tabLst>
            </a:pP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Accueil</a:t>
            </a:r>
            <a:r>
              <a:rPr sz="2800" b="1" u="sng" spc="-3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sur</a:t>
            </a:r>
            <a:r>
              <a:rPr sz="2800" b="1" u="sng" spc="-5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RV</a:t>
            </a:r>
            <a:r>
              <a:rPr sz="2800" b="1" u="sng" spc="-5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au</a:t>
            </a:r>
            <a:r>
              <a:rPr sz="2800" b="1" u="sng" spc="-3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CIO</a:t>
            </a:r>
            <a:r>
              <a:rPr sz="2800" b="1" u="sng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de</a:t>
            </a:r>
            <a:r>
              <a:rPr sz="2800" b="1" u="sng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QUIMPER</a:t>
            </a:r>
            <a:r>
              <a:rPr sz="2800" b="1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90000"/>
                </a:solidFill>
                <a:latin typeface="Calibri"/>
                <a:cs typeface="Calibri"/>
              </a:rPr>
              <a:t>:</a:t>
            </a:r>
            <a:r>
              <a:rPr sz="2800" spc="-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72,</a:t>
            </a:r>
            <a:r>
              <a:rPr sz="2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BD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Creac’h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Gwen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Quimper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2719" y="3840860"/>
            <a:ext cx="46475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Tous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jours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sauf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lundi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matin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3770" y="3840860"/>
            <a:ext cx="38493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  <a:tab pos="189230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9h00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12h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	14h00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17h00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2719" y="4560570"/>
            <a:ext cx="43529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Pendant</a:t>
            </a:r>
            <a:r>
              <a:rPr sz="2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vacances</a:t>
            </a:r>
            <a:r>
              <a:rPr sz="2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scolaires</a:t>
            </a:r>
            <a:r>
              <a:rPr sz="26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6032" y="4560570"/>
            <a:ext cx="35134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105" algn="l"/>
                <a:tab pos="1893570" algn="l"/>
              </a:tabLst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9h00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12h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	13h30</a:t>
            </a:r>
            <a:r>
              <a:rPr sz="2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16h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3683" y="1287780"/>
            <a:ext cx="8385175" cy="603885"/>
            <a:chOff x="2043683" y="1287780"/>
            <a:chExt cx="8385175" cy="603885"/>
          </a:xfrm>
        </p:grpSpPr>
        <p:sp>
          <p:nvSpPr>
            <p:cNvPr id="8" name="object 8"/>
            <p:cNvSpPr/>
            <p:nvPr/>
          </p:nvSpPr>
          <p:spPr>
            <a:xfrm>
              <a:off x="2058161" y="1302258"/>
              <a:ext cx="8356600" cy="574675"/>
            </a:xfrm>
            <a:custGeom>
              <a:avLst/>
              <a:gdLst/>
              <a:ahLst/>
              <a:cxnLst/>
              <a:rect l="l" t="t" r="r" b="b"/>
              <a:pathLst>
                <a:path w="8356600" h="574675">
                  <a:moveTo>
                    <a:pt x="8276717" y="0"/>
                  </a:moveTo>
                  <a:lnTo>
                    <a:pt x="79248" y="0"/>
                  </a:lnTo>
                  <a:lnTo>
                    <a:pt x="48434" y="6240"/>
                  </a:lnTo>
                  <a:lnTo>
                    <a:pt x="23241" y="23256"/>
                  </a:lnTo>
                  <a:lnTo>
                    <a:pt x="6238" y="48488"/>
                  </a:lnTo>
                  <a:lnTo>
                    <a:pt x="0" y="79375"/>
                  </a:lnTo>
                  <a:lnTo>
                    <a:pt x="0" y="495172"/>
                  </a:lnTo>
                  <a:lnTo>
                    <a:pt x="6238" y="526059"/>
                  </a:lnTo>
                  <a:lnTo>
                    <a:pt x="23240" y="551291"/>
                  </a:lnTo>
                  <a:lnTo>
                    <a:pt x="48434" y="568307"/>
                  </a:lnTo>
                  <a:lnTo>
                    <a:pt x="79248" y="574547"/>
                  </a:lnTo>
                  <a:lnTo>
                    <a:pt x="8276717" y="574547"/>
                  </a:lnTo>
                  <a:lnTo>
                    <a:pt x="8307603" y="568307"/>
                  </a:lnTo>
                  <a:lnTo>
                    <a:pt x="8332835" y="551291"/>
                  </a:lnTo>
                  <a:lnTo>
                    <a:pt x="8349851" y="526059"/>
                  </a:lnTo>
                  <a:lnTo>
                    <a:pt x="8356092" y="495172"/>
                  </a:lnTo>
                  <a:lnTo>
                    <a:pt x="8356092" y="79375"/>
                  </a:lnTo>
                  <a:lnTo>
                    <a:pt x="8349851" y="48488"/>
                  </a:lnTo>
                  <a:lnTo>
                    <a:pt x="8332835" y="23256"/>
                  </a:lnTo>
                  <a:lnTo>
                    <a:pt x="8307603" y="6240"/>
                  </a:lnTo>
                  <a:lnTo>
                    <a:pt x="827671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8161" y="1302258"/>
              <a:ext cx="8356600" cy="574675"/>
            </a:xfrm>
            <a:custGeom>
              <a:avLst/>
              <a:gdLst/>
              <a:ahLst/>
              <a:cxnLst/>
              <a:rect l="l" t="t" r="r" b="b"/>
              <a:pathLst>
                <a:path w="8356600" h="574675">
                  <a:moveTo>
                    <a:pt x="0" y="79375"/>
                  </a:moveTo>
                  <a:lnTo>
                    <a:pt x="6238" y="48488"/>
                  </a:lnTo>
                  <a:lnTo>
                    <a:pt x="23241" y="23256"/>
                  </a:lnTo>
                  <a:lnTo>
                    <a:pt x="48434" y="6240"/>
                  </a:lnTo>
                  <a:lnTo>
                    <a:pt x="79248" y="0"/>
                  </a:lnTo>
                  <a:lnTo>
                    <a:pt x="8276717" y="0"/>
                  </a:lnTo>
                  <a:lnTo>
                    <a:pt x="8307603" y="6240"/>
                  </a:lnTo>
                  <a:lnTo>
                    <a:pt x="8332835" y="23256"/>
                  </a:lnTo>
                  <a:lnTo>
                    <a:pt x="8349851" y="48488"/>
                  </a:lnTo>
                  <a:lnTo>
                    <a:pt x="8356092" y="79375"/>
                  </a:lnTo>
                  <a:lnTo>
                    <a:pt x="8356092" y="495172"/>
                  </a:lnTo>
                  <a:lnTo>
                    <a:pt x="8349851" y="526059"/>
                  </a:lnTo>
                  <a:lnTo>
                    <a:pt x="8332835" y="551291"/>
                  </a:lnTo>
                  <a:lnTo>
                    <a:pt x="8307603" y="568307"/>
                  </a:lnTo>
                  <a:lnTo>
                    <a:pt x="8276717" y="574547"/>
                  </a:lnTo>
                  <a:lnTo>
                    <a:pt x="79248" y="574547"/>
                  </a:lnTo>
                  <a:lnTo>
                    <a:pt x="48434" y="568307"/>
                  </a:lnTo>
                  <a:lnTo>
                    <a:pt x="23240" y="551291"/>
                  </a:lnTo>
                  <a:lnTo>
                    <a:pt x="6238" y="526059"/>
                  </a:lnTo>
                  <a:lnTo>
                    <a:pt x="0" y="495172"/>
                  </a:lnTo>
                  <a:lnTo>
                    <a:pt x="0" y="79375"/>
                  </a:lnTo>
                  <a:close/>
                </a:path>
              </a:pathLst>
            </a:custGeom>
            <a:ln w="28956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68421" y="1386332"/>
            <a:ext cx="573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Entretien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avec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PSYEN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Orientation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330452"/>
            <a:ext cx="8417560" cy="1320165"/>
          </a:xfrm>
          <a:prstGeom prst="rect">
            <a:avLst/>
          </a:prstGeom>
          <a:solidFill>
            <a:srgbClr val="B8CDE4"/>
          </a:solidFill>
          <a:ln w="9144">
            <a:solidFill>
              <a:srgbClr val="CC6600"/>
            </a:solidFill>
          </a:ln>
        </p:spPr>
        <p:txBody>
          <a:bodyPr vert="horz" wrap="square" lIns="0" tIns="293370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2310"/>
              </a:spcBef>
            </a:pP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Voie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Générale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Technologique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4550" y="3451097"/>
            <a:ext cx="8417560" cy="1408430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vert="horz" wrap="square" lIns="0" tIns="273050" rIns="0" bIns="0" rtlCol="0">
            <a:spAutoFit/>
          </a:bodyPr>
          <a:lstStyle/>
          <a:p>
            <a:pPr marL="1010285" indent="-546100">
              <a:lnSpc>
                <a:spcPct val="100000"/>
              </a:lnSpc>
              <a:spcBef>
                <a:spcPts val="2150"/>
              </a:spcBef>
              <a:buFont typeface="Arial"/>
              <a:buChar char="►"/>
              <a:tabLst>
                <a:tab pos="1010285" algn="l"/>
              </a:tabLst>
            </a:pPr>
            <a:r>
              <a:rPr sz="3900" b="1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9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3900" b="1" baseline="24572" dirty="0">
                <a:solidFill>
                  <a:srgbClr val="001F5F"/>
                </a:solidFill>
                <a:latin typeface="Calibri"/>
                <a:cs typeface="Calibri"/>
              </a:rPr>
              <a:t>nde</a:t>
            </a:r>
            <a:r>
              <a:rPr sz="3900" b="1" spc="352" baseline="2457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b="1" dirty="0">
                <a:solidFill>
                  <a:srgbClr val="001F5F"/>
                </a:solidFill>
                <a:latin typeface="Calibri"/>
                <a:cs typeface="Calibri"/>
              </a:rPr>
              <a:t>Générale</a:t>
            </a:r>
            <a:r>
              <a:rPr sz="39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39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b="1" spc="-10" dirty="0">
                <a:solidFill>
                  <a:srgbClr val="001F5F"/>
                </a:solidFill>
                <a:latin typeface="Calibri"/>
                <a:cs typeface="Calibri"/>
              </a:rPr>
              <a:t>Technologique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8745" y="2687573"/>
            <a:ext cx="817244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4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5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H </a:t>
            </a:r>
            <a:r>
              <a:rPr sz="2400" b="1" spc="-25" dirty="0">
                <a:solidFill>
                  <a:srgbClr val="003366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0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H </a:t>
            </a:r>
            <a:r>
              <a:rPr sz="2400" b="1" spc="-25" dirty="0">
                <a:solidFill>
                  <a:srgbClr val="003366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4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3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H </a:t>
            </a:r>
            <a:r>
              <a:rPr sz="2400" b="1" spc="-25" dirty="0">
                <a:solidFill>
                  <a:srgbClr val="003366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460" y="1730501"/>
            <a:ext cx="5275580" cy="4915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5"/>
              </a:spcBef>
            </a:pPr>
            <a:r>
              <a:rPr sz="26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Enseignements</a:t>
            </a:r>
            <a:r>
              <a:rPr sz="2600" b="1" u="sng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communs</a:t>
            </a:r>
            <a:r>
              <a:rPr sz="2600" b="1" u="sng" spc="-7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à</a:t>
            </a:r>
            <a:r>
              <a:rPr sz="2600" b="1" u="sng" spc="-5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sng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Calibri"/>
                <a:cs typeface="Calibri"/>
              </a:rPr>
              <a:t>tous</a:t>
            </a:r>
            <a:r>
              <a:rPr sz="2600" b="1" spc="-50" dirty="0">
                <a:solidFill>
                  <a:srgbClr val="990000"/>
                </a:solidFill>
                <a:latin typeface="Calibri"/>
                <a:cs typeface="Calibri"/>
              </a:rPr>
              <a:t> 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35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Français</a:t>
            </a:r>
            <a:endParaRPr sz="2400">
              <a:latin typeface="Calibri"/>
              <a:cs typeface="Calibri"/>
            </a:endParaRPr>
          </a:p>
          <a:p>
            <a:pPr marL="34925" marR="2233295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Histoire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–</a:t>
            </a:r>
            <a:r>
              <a:rPr sz="2400" b="1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Géographie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Langues</a:t>
            </a:r>
            <a:r>
              <a:rPr sz="24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Vivantes</a:t>
            </a:r>
            <a:r>
              <a:rPr sz="2400" b="1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A</a:t>
            </a:r>
            <a:r>
              <a:rPr sz="2400" b="1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et</a:t>
            </a:r>
            <a:r>
              <a:rPr sz="2400" b="1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B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E.M.C.</a:t>
            </a:r>
            <a:endParaRPr sz="2400">
              <a:latin typeface="Calibri"/>
              <a:cs typeface="Calibri"/>
            </a:endParaRPr>
          </a:p>
          <a:p>
            <a:pPr marL="34925" marR="2928620">
              <a:lnSpc>
                <a:spcPct val="100000"/>
              </a:lnSpc>
            </a:pP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Mathématiques Physique</a:t>
            </a:r>
            <a:r>
              <a:rPr sz="24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–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Chimie S.V.T.</a:t>
            </a:r>
            <a:endParaRPr sz="24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</a:pPr>
            <a:r>
              <a:rPr sz="2400" b="1" spc="-10" dirty="0">
                <a:solidFill>
                  <a:srgbClr val="003366"/>
                </a:solidFill>
                <a:latin typeface="Calibri"/>
                <a:cs typeface="Calibri"/>
              </a:rPr>
              <a:t>E.P.S.</a:t>
            </a:r>
            <a:endParaRPr sz="2400">
              <a:latin typeface="Calibri"/>
              <a:cs typeface="Calibri"/>
            </a:endParaRPr>
          </a:p>
          <a:p>
            <a:pPr marL="34925" marR="5080">
              <a:lnSpc>
                <a:spcPct val="100000"/>
              </a:lnSpc>
              <a:spcBef>
                <a:spcPts val="2160"/>
              </a:spcBef>
              <a:tabLst>
                <a:tab pos="44704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Sciences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Economiques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Sociales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	1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30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Sciences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Numériques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Technologie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	1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55" y="91439"/>
            <a:ext cx="5126736" cy="1255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7127" y="505460"/>
            <a:ext cx="788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30" baseline="-16865" dirty="0">
                <a:solidFill>
                  <a:srgbClr val="FFFFFF"/>
                </a:solidFill>
              </a:rPr>
              <a:t>2</a:t>
            </a:r>
            <a:r>
              <a:rPr sz="1850" spc="-20" dirty="0">
                <a:solidFill>
                  <a:srgbClr val="FFFFFF"/>
                </a:solidFill>
              </a:rPr>
              <a:t>nde</a:t>
            </a:r>
            <a:endParaRPr sz="1850"/>
          </a:p>
        </p:txBody>
      </p:sp>
      <p:sp>
        <p:nvSpPr>
          <p:cNvPr id="6" name="object 6"/>
          <p:cNvSpPr txBox="1"/>
          <p:nvPr/>
        </p:nvSpPr>
        <p:spPr>
          <a:xfrm>
            <a:off x="3143757" y="612140"/>
            <a:ext cx="76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FFFFFF"/>
                </a:solidFill>
                <a:latin typeface="Arial Black"/>
                <a:cs typeface="Arial Black"/>
              </a:rPr>
              <a:t>G.T.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761" y="1771650"/>
            <a:ext cx="4662170" cy="4396740"/>
          </a:xfrm>
          <a:prstGeom prst="rect">
            <a:avLst/>
          </a:prstGeom>
          <a:solidFill>
            <a:srgbClr val="FFFFFF"/>
          </a:solidFill>
          <a:ln w="28955">
            <a:solidFill>
              <a:srgbClr val="003366"/>
            </a:solidFill>
          </a:ln>
        </p:spPr>
        <p:txBody>
          <a:bodyPr vert="horz" wrap="square" lIns="0" tIns="269875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2125"/>
              </a:spcBef>
            </a:pPr>
            <a:r>
              <a:rPr sz="2200" b="1" u="sng" spc="-1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Enseignements</a:t>
            </a:r>
            <a:r>
              <a:rPr sz="2200" b="1" u="sng" spc="-6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Optionnels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520"/>
              </a:lnSpc>
              <a:spcBef>
                <a:spcPts val="1830"/>
              </a:spcBef>
            </a:pPr>
            <a:r>
              <a:rPr sz="2200" b="1" dirty="0">
                <a:solidFill>
                  <a:srgbClr val="990000"/>
                </a:solidFill>
                <a:latin typeface="Arial"/>
                <a:cs typeface="Arial"/>
              </a:rPr>
              <a:t>2</a:t>
            </a:r>
            <a:r>
              <a:rPr sz="22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90000"/>
                </a:solidFill>
                <a:latin typeface="Arial"/>
                <a:cs typeface="Arial"/>
              </a:rPr>
              <a:t>au</a:t>
            </a:r>
            <a:r>
              <a:rPr sz="2200" b="1" spc="-10" dirty="0">
                <a:solidFill>
                  <a:srgbClr val="990000"/>
                </a:solidFill>
                <a:latin typeface="Arial"/>
                <a:cs typeface="Arial"/>
              </a:rPr>
              <a:t> maximum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520"/>
              </a:lnSpc>
            </a:pPr>
            <a:r>
              <a:rPr sz="2200" b="1" dirty="0">
                <a:solidFill>
                  <a:srgbClr val="990000"/>
                </a:solidFill>
                <a:latin typeface="Arial"/>
                <a:cs typeface="Arial"/>
              </a:rPr>
              <a:t>(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3</a:t>
            </a:r>
            <a:r>
              <a:rPr sz="2200" b="1" spc="-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possibles</a:t>
            </a:r>
            <a:r>
              <a:rPr sz="2200" b="1" spc="-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avec</a:t>
            </a:r>
            <a:r>
              <a:rPr sz="2200" b="1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Latin</a:t>
            </a:r>
            <a:r>
              <a:rPr sz="2200" b="1" spc="-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ou</a:t>
            </a:r>
            <a:r>
              <a:rPr sz="2200" b="1" spc="-4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990000"/>
                </a:solidFill>
                <a:latin typeface="Calibri"/>
                <a:cs typeface="Calibri"/>
              </a:rPr>
              <a:t>grec</a:t>
            </a:r>
            <a:r>
              <a:rPr sz="2200" b="1" spc="-10" dirty="0">
                <a:solidFill>
                  <a:srgbClr val="990000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200">
              <a:latin typeface="Arial"/>
              <a:cs typeface="Arial"/>
            </a:endParaRPr>
          </a:p>
          <a:p>
            <a:pPr marL="935990" indent="-278765">
              <a:lnSpc>
                <a:spcPct val="100000"/>
              </a:lnSpc>
              <a:buChar char="►"/>
              <a:tabLst>
                <a:tab pos="935990" algn="l"/>
              </a:tabLst>
            </a:pPr>
            <a:r>
              <a:rPr sz="2100" b="1" dirty="0">
                <a:solidFill>
                  <a:srgbClr val="003366"/>
                </a:solidFill>
                <a:latin typeface="Arial"/>
                <a:cs typeface="Arial"/>
              </a:rPr>
              <a:t>1 Enseignement </a:t>
            </a:r>
            <a:r>
              <a:rPr sz="2100" b="1" spc="-10" dirty="0">
                <a:solidFill>
                  <a:srgbClr val="003366"/>
                </a:solidFill>
                <a:latin typeface="Arial"/>
                <a:cs typeface="Arial"/>
              </a:rPr>
              <a:t>général</a:t>
            </a:r>
            <a:endParaRPr sz="2100">
              <a:latin typeface="Arial"/>
              <a:cs typeface="Arial"/>
            </a:endParaRPr>
          </a:p>
          <a:p>
            <a:pPr marL="498475" indent="-279400">
              <a:lnSpc>
                <a:spcPct val="100000"/>
              </a:lnSpc>
              <a:spcBef>
                <a:spcPts val="2150"/>
              </a:spcBef>
              <a:buChar char="►"/>
              <a:tabLst>
                <a:tab pos="498475" algn="l"/>
              </a:tabLst>
            </a:pPr>
            <a:r>
              <a:rPr sz="2100" b="1" dirty="0">
                <a:solidFill>
                  <a:srgbClr val="003366"/>
                </a:solidFill>
                <a:latin typeface="Arial"/>
                <a:cs typeface="Arial"/>
              </a:rPr>
              <a:t>1 Enseignement </a:t>
            </a:r>
            <a:r>
              <a:rPr sz="2100" b="1" spc="-10" dirty="0">
                <a:solidFill>
                  <a:srgbClr val="003366"/>
                </a:solidFill>
                <a:latin typeface="Arial"/>
                <a:cs typeface="Arial"/>
              </a:rPr>
              <a:t>technologique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5"/>
              </a:spcBef>
              <a:tabLst>
                <a:tab pos="356235" algn="l"/>
              </a:tabLst>
            </a:pPr>
            <a:r>
              <a:rPr sz="2800" b="1" spc="-50" dirty="0">
                <a:solidFill>
                  <a:srgbClr val="990000"/>
                </a:solidFill>
                <a:latin typeface="Arial"/>
                <a:cs typeface="Arial"/>
              </a:rPr>
              <a:t>+</a:t>
            </a:r>
            <a:r>
              <a:rPr sz="2800" b="1" dirty="0">
                <a:solidFill>
                  <a:srgbClr val="990000"/>
                </a:solidFill>
                <a:latin typeface="Arial"/>
                <a:cs typeface="Arial"/>
              </a:rPr>
              <a:t>	</a:t>
            </a:r>
            <a:r>
              <a:rPr sz="2100" b="1" dirty="0">
                <a:solidFill>
                  <a:srgbClr val="003366"/>
                </a:solidFill>
                <a:latin typeface="Arial"/>
                <a:cs typeface="Arial"/>
              </a:rPr>
              <a:t>Section</a:t>
            </a:r>
            <a:r>
              <a:rPr sz="21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03366"/>
                </a:solidFill>
                <a:latin typeface="Arial"/>
                <a:cs typeface="Arial"/>
              </a:rPr>
              <a:t>Euro</a:t>
            </a:r>
            <a:r>
              <a:rPr sz="21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003366"/>
                </a:solidFill>
                <a:latin typeface="Arial"/>
                <a:cs typeface="Arial"/>
              </a:rPr>
              <a:t>possible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7591" y="1903476"/>
            <a:ext cx="10025380" cy="3434079"/>
            <a:chOff x="1307591" y="1903476"/>
            <a:chExt cx="10025380" cy="3434079"/>
          </a:xfrm>
        </p:grpSpPr>
        <p:sp>
          <p:nvSpPr>
            <p:cNvPr id="3" name="object 3"/>
            <p:cNvSpPr/>
            <p:nvPr/>
          </p:nvSpPr>
          <p:spPr>
            <a:xfrm>
              <a:off x="1312163" y="1908048"/>
              <a:ext cx="10015855" cy="3424554"/>
            </a:xfrm>
            <a:custGeom>
              <a:avLst/>
              <a:gdLst/>
              <a:ahLst/>
              <a:cxnLst/>
              <a:rect l="l" t="t" r="r" b="b"/>
              <a:pathLst>
                <a:path w="10015855" h="3424554">
                  <a:moveTo>
                    <a:pt x="10015728" y="0"/>
                  </a:moveTo>
                  <a:lnTo>
                    <a:pt x="0" y="0"/>
                  </a:lnTo>
                  <a:lnTo>
                    <a:pt x="0" y="3424428"/>
                  </a:lnTo>
                  <a:lnTo>
                    <a:pt x="10015728" y="3424428"/>
                  </a:lnTo>
                  <a:lnTo>
                    <a:pt x="1001572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2163" y="1908048"/>
              <a:ext cx="10015855" cy="3424554"/>
            </a:xfrm>
            <a:custGeom>
              <a:avLst/>
              <a:gdLst/>
              <a:ahLst/>
              <a:cxnLst/>
              <a:rect l="l" t="t" r="r" b="b"/>
              <a:pathLst>
                <a:path w="10015855" h="3424554">
                  <a:moveTo>
                    <a:pt x="0" y="3424428"/>
                  </a:moveTo>
                  <a:lnTo>
                    <a:pt x="10015728" y="3424428"/>
                  </a:lnTo>
                  <a:lnTo>
                    <a:pt x="10015728" y="0"/>
                  </a:lnTo>
                  <a:lnTo>
                    <a:pt x="0" y="0"/>
                  </a:lnTo>
                  <a:lnTo>
                    <a:pt x="0" y="3424428"/>
                  </a:lnTo>
                  <a:close/>
                </a:path>
              </a:pathLst>
            </a:custGeom>
            <a:ln w="9144">
              <a:solidFill>
                <a:srgbClr val="CC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2054" y="2185797"/>
            <a:ext cx="9228455" cy="24682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indent="2540" algn="ctr">
              <a:lnSpc>
                <a:spcPct val="100299"/>
              </a:lnSpc>
              <a:spcBef>
                <a:spcPts val="80"/>
              </a:spcBef>
              <a:tabLst>
                <a:tab pos="917575" algn="l"/>
              </a:tabLst>
            </a:pP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4000" b="1" spc="-75" dirty="0">
                <a:solidFill>
                  <a:srgbClr val="001F5F"/>
                </a:solidFill>
                <a:latin typeface="Calibri"/>
                <a:cs typeface="Calibri"/>
              </a:rPr>
              <a:t>LYCEES</a:t>
            </a:r>
            <a:r>
              <a:rPr sz="4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publics</a:t>
            </a:r>
            <a:r>
              <a:rPr sz="4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4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Quimper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sont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sectorisés,</a:t>
            </a:r>
            <a:r>
              <a:rPr sz="4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sz="40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est</a:t>
            </a:r>
            <a:r>
              <a:rPr sz="40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possible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4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demander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4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dérogation.</a:t>
            </a:r>
            <a:r>
              <a:rPr sz="4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4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sont</a:t>
            </a:r>
            <a:r>
              <a:rPr sz="40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4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sectorisés</a:t>
            </a:r>
            <a:r>
              <a:rPr sz="4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lycées</a:t>
            </a:r>
            <a:r>
              <a:rPr sz="4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4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Thépot,</a:t>
            </a:r>
            <a:r>
              <a:rPr sz="4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Chaptal,</a:t>
            </a:r>
            <a:r>
              <a:rPr sz="4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40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Bréhoulou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700" y="758951"/>
            <a:ext cx="9001125" cy="59309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118745" rIns="0" bIns="0" rtlCol="0">
            <a:spAutoFit/>
          </a:bodyPr>
          <a:lstStyle/>
          <a:p>
            <a:pPr marL="3716020" indent="-499745">
              <a:lnSpc>
                <a:spcPct val="100000"/>
              </a:lnSpc>
              <a:spcBef>
                <a:spcPts val="935"/>
              </a:spcBef>
              <a:buFont typeface="Arial"/>
              <a:buChar char="►"/>
              <a:tabLst>
                <a:tab pos="3716020" algn="l"/>
              </a:tabLst>
            </a:pP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Général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467" y="1404365"/>
            <a:ext cx="9281160" cy="343407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800" marR="43180">
              <a:lnSpc>
                <a:spcPts val="2450"/>
              </a:lnSpc>
              <a:spcBef>
                <a:spcPts val="540"/>
              </a:spcBef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Enseignements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optionnels</a:t>
            </a:r>
            <a:r>
              <a:rPr sz="2000" b="1" spc="-3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3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2</a:t>
            </a:r>
            <a:r>
              <a:rPr sz="2400" b="1" baseline="24305" dirty="0">
                <a:solidFill>
                  <a:srgbClr val="990000"/>
                </a:solidFill>
                <a:latin typeface="Tahoma"/>
                <a:cs typeface="Tahoma"/>
              </a:rPr>
              <a:t>nde</a:t>
            </a:r>
            <a:r>
              <a:rPr sz="2400" b="1" spc="179" baseline="2430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GT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:</a:t>
            </a:r>
            <a:r>
              <a:rPr sz="2000" b="1" spc="-1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(si</a:t>
            </a:r>
            <a:r>
              <a:rPr sz="2000" b="1" spc="-1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2</a:t>
            </a:r>
            <a:r>
              <a:rPr sz="2000" b="1" spc="-1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options</a:t>
            </a:r>
            <a:r>
              <a:rPr sz="2000" b="1" spc="-2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: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une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2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général,</a:t>
            </a:r>
            <a:r>
              <a:rPr sz="2000" b="1" spc="-25" dirty="0">
                <a:solidFill>
                  <a:srgbClr val="990000"/>
                </a:solidFill>
                <a:latin typeface="Tahoma"/>
                <a:cs typeface="Tahoma"/>
              </a:rPr>
              <a:t> et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une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1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technologie</a:t>
            </a:r>
            <a:r>
              <a:rPr sz="2000" b="1" spc="-3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990000"/>
                </a:solidFill>
                <a:latin typeface="Tahoma"/>
                <a:cs typeface="Tahoma"/>
              </a:rPr>
              <a:t>obligatoirement)</a:t>
            </a:r>
            <a:endParaRPr sz="2000">
              <a:latin typeface="Tahoma"/>
              <a:cs typeface="Tahoma"/>
            </a:endParaRPr>
          </a:p>
          <a:p>
            <a:pPr marL="50800" marR="274955" indent="-48260">
              <a:lnSpc>
                <a:spcPct val="101299"/>
              </a:lnSpc>
              <a:spcBef>
                <a:spcPts val="1980"/>
              </a:spcBef>
              <a:buSzPct val="89583"/>
              <a:buFont typeface="Tahoma"/>
              <a:buChar char="►"/>
              <a:tabLst>
                <a:tab pos="28511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	Langues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culture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l’antiquité,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Latin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ou</a:t>
            </a:r>
            <a:r>
              <a:rPr sz="24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Grec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(uniquement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enseigné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à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Brizeux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dans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le</a:t>
            </a:r>
            <a:r>
              <a:rPr sz="24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bassin)</a:t>
            </a:r>
            <a:endParaRPr sz="2400">
              <a:latin typeface="Arial"/>
              <a:cs typeface="Arial"/>
            </a:endParaRPr>
          </a:p>
          <a:p>
            <a:pPr marL="368935" indent="-318135">
              <a:lnSpc>
                <a:spcPts val="2845"/>
              </a:lnSpc>
              <a:buSzPct val="89583"/>
              <a:buFont typeface="Tahoma"/>
              <a:buChar char="►"/>
              <a:tabLst>
                <a:tab pos="3689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Langue</a:t>
            </a:r>
            <a:r>
              <a:rPr sz="2400" b="1" spc="-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Vivante</a:t>
            </a:r>
            <a:r>
              <a:rPr sz="24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368935" indent="-318135">
              <a:lnSpc>
                <a:spcPct val="100000"/>
              </a:lnSpc>
              <a:buSzPct val="89583"/>
              <a:buFont typeface="Tahoma"/>
              <a:buChar char="►"/>
              <a:tabLst>
                <a:tab pos="3689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Management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Gestion</a:t>
            </a:r>
            <a:endParaRPr sz="2400">
              <a:latin typeface="Arial"/>
              <a:cs typeface="Arial"/>
            </a:endParaRPr>
          </a:p>
          <a:p>
            <a:pPr marL="368935" indent="-318135">
              <a:lnSpc>
                <a:spcPct val="100000"/>
              </a:lnSpc>
              <a:buSzPct val="89583"/>
              <a:buFont typeface="Tahoma"/>
              <a:buChar char="►"/>
              <a:tabLst>
                <a:tab pos="3689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Sciences</a:t>
            </a:r>
            <a:r>
              <a:rPr sz="24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laboratoire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195"/>
              </a:spcBef>
            </a:pP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Spécificités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567" y="5082666"/>
            <a:ext cx="5079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100"/>
              </a:spcBef>
              <a:buFont typeface="Tahoma"/>
              <a:buChar char="►"/>
              <a:tabLst>
                <a:tab pos="3308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Classe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Euro</a:t>
            </a:r>
            <a:r>
              <a:rPr sz="2400" b="1" spc="-1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Anglais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1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Allemand</a:t>
            </a:r>
            <a:endParaRPr sz="2400">
              <a:latin typeface="Arial"/>
              <a:cs typeface="Arial"/>
            </a:endParaRPr>
          </a:p>
          <a:p>
            <a:pPr marL="330835" indent="-318135">
              <a:lnSpc>
                <a:spcPct val="100000"/>
              </a:lnSpc>
              <a:buFont typeface="Tahoma"/>
              <a:buChar char="►"/>
              <a:tabLst>
                <a:tab pos="3308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Section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natation</a:t>
            </a:r>
            <a:endParaRPr sz="2400">
              <a:latin typeface="Arial"/>
              <a:cs typeface="Arial"/>
            </a:endParaRPr>
          </a:p>
          <a:p>
            <a:pPr marL="330200" indent="-317500">
              <a:lnSpc>
                <a:spcPct val="100000"/>
              </a:lnSpc>
              <a:buChar char="►"/>
              <a:tabLst>
                <a:tab pos="3302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Filière</a:t>
            </a:r>
            <a:r>
              <a:rPr sz="24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bilingue</a:t>
            </a:r>
            <a:r>
              <a:rPr sz="24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Breton</a:t>
            </a:r>
            <a:endParaRPr sz="2400">
              <a:latin typeface="Arial"/>
              <a:cs typeface="Arial"/>
            </a:endParaRPr>
          </a:p>
          <a:p>
            <a:pPr marL="330835" indent="-318135">
              <a:lnSpc>
                <a:spcPct val="100000"/>
              </a:lnSpc>
              <a:buFont typeface="Tahoma"/>
              <a:buChar char="►"/>
              <a:tabLst>
                <a:tab pos="3308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Option</a:t>
            </a:r>
            <a:r>
              <a:rPr sz="24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arts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plastiques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59" y="1440180"/>
            <a:ext cx="10574020" cy="5360035"/>
          </a:xfrm>
          <a:custGeom>
            <a:avLst/>
            <a:gdLst/>
            <a:ahLst/>
            <a:cxnLst/>
            <a:rect l="l" t="t" r="r" b="b"/>
            <a:pathLst>
              <a:path w="10574020" h="5360034">
                <a:moveTo>
                  <a:pt x="0" y="735076"/>
                </a:moveTo>
                <a:lnTo>
                  <a:pt x="1563" y="686739"/>
                </a:lnTo>
                <a:lnTo>
                  <a:pt x="6189" y="639238"/>
                </a:lnTo>
                <a:lnTo>
                  <a:pt x="13781" y="592669"/>
                </a:lnTo>
                <a:lnTo>
                  <a:pt x="24241" y="547130"/>
                </a:lnTo>
                <a:lnTo>
                  <a:pt x="37473" y="502716"/>
                </a:lnTo>
                <a:lnTo>
                  <a:pt x="53380" y="459526"/>
                </a:lnTo>
                <a:lnTo>
                  <a:pt x="71866" y="417655"/>
                </a:lnTo>
                <a:lnTo>
                  <a:pt x="92833" y="377201"/>
                </a:lnTo>
                <a:lnTo>
                  <a:pt x="116184" y="338260"/>
                </a:lnTo>
                <a:lnTo>
                  <a:pt x="141823" y="300929"/>
                </a:lnTo>
                <a:lnTo>
                  <a:pt x="169653" y="265304"/>
                </a:lnTo>
                <a:lnTo>
                  <a:pt x="199576" y="231484"/>
                </a:lnTo>
                <a:lnTo>
                  <a:pt x="231497" y="199564"/>
                </a:lnTo>
                <a:lnTo>
                  <a:pt x="265318" y="169641"/>
                </a:lnTo>
                <a:lnTo>
                  <a:pt x="300942" y="141813"/>
                </a:lnTo>
                <a:lnTo>
                  <a:pt x="338273" y="116175"/>
                </a:lnTo>
                <a:lnTo>
                  <a:pt x="377214" y="92825"/>
                </a:lnTo>
                <a:lnTo>
                  <a:pt x="417667" y="71860"/>
                </a:lnTo>
                <a:lnTo>
                  <a:pt x="459536" y="53376"/>
                </a:lnTo>
                <a:lnTo>
                  <a:pt x="502724" y="37470"/>
                </a:lnTo>
                <a:lnTo>
                  <a:pt x="547135" y="24238"/>
                </a:lnTo>
                <a:lnTo>
                  <a:pt x="592671" y="13779"/>
                </a:lnTo>
                <a:lnTo>
                  <a:pt x="639236" y="6188"/>
                </a:lnTo>
                <a:lnTo>
                  <a:pt x="686732" y="1563"/>
                </a:lnTo>
                <a:lnTo>
                  <a:pt x="735063" y="0"/>
                </a:lnTo>
                <a:lnTo>
                  <a:pt x="9838436" y="0"/>
                </a:lnTo>
                <a:lnTo>
                  <a:pt x="9886772" y="1563"/>
                </a:lnTo>
                <a:lnTo>
                  <a:pt x="9934273" y="6188"/>
                </a:lnTo>
                <a:lnTo>
                  <a:pt x="9980842" y="13779"/>
                </a:lnTo>
                <a:lnTo>
                  <a:pt x="10026381" y="24238"/>
                </a:lnTo>
                <a:lnTo>
                  <a:pt x="10070795" y="37470"/>
                </a:lnTo>
                <a:lnTo>
                  <a:pt x="10113985" y="53376"/>
                </a:lnTo>
                <a:lnTo>
                  <a:pt x="10155856" y="71860"/>
                </a:lnTo>
                <a:lnTo>
                  <a:pt x="10196310" y="92825"/>
                </a:lnTo>
                <a:lnTo>
                  <a:pt x="10235251" y="116175"/>
                </a:lnTo>
                <a:lnTo>
                  <a:pt x="10272582" y="141813"/>
                </a:lnTo>
                <a:lnTo>
                  <a:pt x="10308207" y="169641"/>
                </a:lnTo>
                <a:lnTo>
                  <a:pt x="10342027" y="199564"/>
                </a:lnTo>
                <a:lnTo>
                  <a:pt x="10373947" y="231484"/>
                </a:lnTo>
                <a:lnTo>
                  <a:pt x="10403870" y="265304"/>
                </a:lnTo>
                <a:lnTo>
                  <a:pt x="10431698" y="300929"/>
                </a:lnTo>
                <a:lnTo>
                  <a:pt x="10457336" y="338260"/>
                </a:lnTo>
                <a:lnTo>
                  <a:pt x="10480686" y="377201"/>
                </a:lnTo>
                <a:lnTo>
                  <a:pt x="10501651" y="417655"/>
                </a:lnTo>
                <a:lnTo>
                  <a:pt x="10520135" y="459526"/>
                </a:lnTo>
                <a:lnTo>
                  <a:pt x="10536041" y="502716"/>
                </a:lnTo>
                <a:lnTo>
                  <a:pt x="10549273" y="547130"/>
                </a:lnTo>
                <a:lnTo>
                  <a:pt x="10559732" y="592669"/>
                </a:lnTo>
                <a:lnTo>
                  <a:pt x="10567323" y="639238"/>
                </a:lnTo>
                <a:lnTo>
                  <a:pt x="10571948" y="686739"/>
                </a:lnTo>
                <a:lnTo>
                  <a:pt x="10573512" y="735076"/>
                </a:lnTo>
                <a:lnTo>
                  <a:pt x="10573512" y="4624844"/>
                </a:lnTo>
                <a:lnTo>
                  <a:pt x="10571948" y="4673175"/>
                </a:lnTo>
                <a:lnTo>
                  <a:pt x="10567323" y="4720671"/>
                </a:lnTo>
                <a:lnTo>
                  <a:pt x="10559732" y="4767236"/>
                </a:lnTo>
                <a:lnTo>
                  <a:pt x="10549273" y="4812772"/>
                </a:lnTo>
                <a:lnTo>
                  <a:pt x="10536041" y="4857182"/>
                </a:lnTo>
                <a:lnTo>
                  <a:pt x="10520135" y="4900371"/>
                </a:lnTo>
                <a:lnTo>
                  <a:pt x="10501651" y="4942240"/>
                </a:lnTo>
                <a:lnTo>
                  <a:pt x="10480686" y="4982693"/>
                </a:lnTo>
                <a:lnTo>
                  <a:pt x="10457336" y="5021634"/>
                </a:lnTo>
                <a:lnTo>
                  <a:pt x="10431698" y="5058964"/>
                </a:lnTo>
                <a:lnTo>
                  <a:pt x="10403870" y="5094589"/>
                </a:lnTo>
                <a:lnTo>
                  <a:pt x="10373947" y="5128409"/>
                </a:lnTo>
                <a:lnTo>
                  <a:pt x="10342027" y="5160330"/>
                </a:lnTo>
                <a:lnTo>
                  <a:pt x="10308207" y="5190254"/>
                </a:lnTo>
                <a:lnTo>
                  <a:pt x="10272582" y="5218083"/>
                </a:lnTo>
                <a:lnTo>
                  <a:pt x="10235251" y="5243722"/>
                </a:lnTo>
                <a:lnTo>
                  <a:pt x="10196310" y="5267073"/>
                </a:lnTo>
                <a:lnTo>
                  <a:pt x="10155856" y="5288040"/>
                </a:lnTo>
                <a:lnTo>
                  <a:pt x="10113985" y="5306525"/>
                </a:lnTo>
                <a:lnTo>
                  <a:pt x="10070795" y="5322433"/>
                </a:lnTo>
                <a:lnTo>
                  <a:pt x="10026381" y="5335665"/>
                </a:lnTo>
                <a:lnTo>
                  <a:pt x="9980842" y="5346125"/>
                </a:lnTo>
                <a:lnTo>
                  <a:pt x="9934273" y="5353717"/>
                </a:lnTo>
                <a:lnTo>
                  <a:pt x="9886772" y="5358343"/>
                </a:lnTo>
                <a:lnTo>
                  <a:pt x="9838436" y="5359906"/>
                </a:lnTo>
                <a:lnTo>
                  <a:pt x="735063" y="5359906"/>
                </a:lnTo>
                <a:lnTo>
                  <a:pt x="686732" y="5358343"/>
                </a:lnTo>
                <a:lnTo>
                  <a:pt x="639236" y="5353717"/>
                </a:lnTo>
                <a:lnTo>
                  <a:pt x="592671" y="5346125"/>
                </a:lnTo>
                <a:lnTo>
                  <a:pt x="547135" y="5335665"/>
                </a:lnTo>
                <a:lnTo>
                  <a:pt x="502724" y="5322433"/>
                </a:lnTo>
                <a:lnTo>
                  <a:pt x="459536" y="5306525"/>
                </a:lnTo>
                <a:lnTo>
                  <a:pt x="417667" y="5288040"/>
                </a:lnTo>
                <a:lnTo>
                  <a:pt x="377214" y="5267073"/>
                </a:lnTo>
                <a:lnTo>
                  <a:pt x="338273" y="5243722"/>
                </a:lnTo>
                <a:lnTo>
                  <a:pt x="300942" y="5218083"/>
                </a:lnTo>
                <a:lnTo>
                  <a:pt x="265318" y="5190254"/>
                </a:lnTo>
                <a:lnTo>
                  <a:pt x="231497" y="5160330"/>
                </a:lnTo>
                <a:lnTo>
                  <a:pt x="199576" y="5128409"/>
                </a:lnTo>
                <a:lnTo>
                  <a:pt x="169653" y="5094589"/>
                </a:lnTo>
                <a:lnTo>
                  <a:pt x="141823" y="5058964"/>
                </a:lnTo>
                <a:lnTo>
                  <a:pt x="116184" y="5021634"/>
                </a:lnTo>
                <a:lnTo>
                  <a:pt x="92833" y="4982693"/>
                </a:lnTo>
                <a:lnTo>
                  <a:pt x="71866" y="4942240"/>
                </a:lnTo>
                <a:lnTo>
                  <a:pt x="53380" y="4900371"/>
                </a:lnTo>
                <a:lnTo>
                  <a:pt x="37473" y="4857182"/>
                </a:lnTo>
                <a:lnTo>
                  <a:pt x="24241" y="4812772"/>
                </a:lnTo>
                <a:lnTo>
                  <a:pt x="13781" y="4767236"/>
                </a:lnTo>
                <a:lnTo>
                  <a:pt x="6189" y="4720671"/>
                </a:lnTo>
                <a:lnTo>
                  <a:pt x="1563" y="4673175"/>
                </a:lnTo>
                <a:lnTo>
                  <a:pt x="0" y="4624844"/>
                </a:lnTo>
                <a:lnTo>
                  <a:pt x="0" y="735076"/>
                </a:lnTo>
                <a:close/>
              </a:path>
            </a:pathLst>
          </a:custGeom>
          <a:ln w="57912">
            <a:solidFill>
              <a:srgbClr val="33669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2258" y="108331"/>
            <a:ext cx="3520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3485C"/>
                </a:solidFill>
                <a:latin typeface="Verdana"/>
                <a:cs typeface="Verdana"/>
              </a:rPr>
              <a:t>Lycée</a:t>
            </a:r>
            <a:r>
              <a:rPr sz="3200" b="1" spc="-20" dirty="0">
                <a:solidFill>
                  <a:srgbClr val="03485C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3485C"/>
                </a:solidFill>
                <a:latin typeface="Verdana"/>
                <a:cs typeface="Verdana"/>
              </a:rPr>
              <a:t>BRIZEUX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5680" y="5068823"/>
            <a:ext cx="3363595" cy="790600"/>
          </a:xfrm>
          <a:prstGeom prst="rect">
            <a:avLst/>
          </a:prstGeom>
          <a:solidFill>
            <a:srgbClr val="FFFFFF"/>
          </a:solidFill>
          <a:ln w="9144">
            <a:solidFill>
              <a:srgbClr val="1F487C"/>
            </a:solidFill>
          </a:ln>
        </p:spPr>
        <p:txBody>
          <a:bodyPr vert="horz" wrap="square" lIns="0" tIns="249554" rIns="0" bIns="0" rtlCol="0">
            <a:spAutoFit/>
          </a:bodyPr>
          <a:lstStyle/>
          <a:p>
            <a:pPr marL="1905" algn="ctr">
              <a:lnSpc>
                <a:spcPts val="2135"/>
              </a:lnSpc>
              <a:spcBef>
                <a:spcPts val="1964"/>
              </a:spcBef>
            </a:pPr>
            <a:r>
              <a:rPr sz="1800" b="1" dirty="0">
                <a:solidFill>
                  <a:srgbClr val="083762"/>
                </a:solidFill>
                <a:latin typeface="Verdana"/>
                <a:cs typeface="Verdana"/>
              </a:rPr>
              <a:t>JPO</a:t>
            </a:r>
            <a:r>
              <a:rPr sz="1800" b="1" spc="-45" dirty="0">
                <a:solidFill>
                  <a:srgbClr val="083762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083762"/>
                </a:solidFill>
                <a:latin typeface="Verdana"/>
                <a:cs typeface="Verdana"/>
              </a:rPr>
              <a:t>202</a:t>
            </a:r>
            <a:r>
              <a:rPr lang="fr-FR" sz="1800" b="1" spc="-20" dirty="0">
                <a:solidFill>
                  <a:srgbClr val="083762"/>
                </a:solidFill>
                <a:latin typeface="Verdana"/>
                <a:cs typeface="Verdana"/>
              </a:rPr>
              <a:t>4</a:t>
            </a:r>
            <a:endParaRPr sz="1800" dirty="0">
              <a:latin typeface="Verdana"/>
              <a:cs typeface="Verdana"/>
            </a:endParaRPr>
          </a:p>
          <a:p>
            <a:pPr marL="635" algn="ctr">
              <a:lnSpc>
                <a:spcPts val="2135"/>
              </a:lnSpc>
            </a:pP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1</a:t>
            </a:r>
            <a:r>
              <a:rPr lang="fr-FR" sz="1800" b="1" dirty="0">
                <a:solidFill>
                  <a:srgbClr val="083762"/>
                </a:solidFill>
                <a:latin typeface="Calibri"/>
                <a:cs typeface="Calibri"/>
              </a:rPr>
              <a:t>6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MARS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9h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à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83762"/>
                </a:solidFill>
                <a:latin typeface="Calibri"/>
                <a:cs typeface="Calibri"/>
              </a:rPr>
              <a:t>12h</a:t>
            </a:r>
            <a:r>
              <a:rPr lang="fr-FR" sz="1800" b="1" spc="-25" dirty="0">
                <a:solidFill>
                  <a:srgbClr val="083762"/>
                </a:solidFill>
                <a:latin typeface="Calibri"/>
                <a:cs typeface="Calibri"/>
              </a:rPr>
              <a:t>30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9428" y="1339596"/>
            <a:ext cx="5901055" cy="93726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123825" rIns="0" bIns="0" rtlCol="0">
            <a:spAutoFit/>
          </a:bodyPr>
          <a:lstStyle/>
          <a:p>
            <a:pPr marL="399415" indent="-309245">
              <a:lnSpc>
                <a:spcPct val="100000"/>
              </a:lnSpc>
              <a:spcBef>
                <a:spcPts val="975"/>
              </a:spcBef>
              <a:buFont typeface="Arial"/>
              <a:buChar char="►"/>
              <a:tabLst>
                <a:tab pos="399415" algn="l"/>
              </a:tabLst>
            </a:pP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Verdana"/>
                <a:cs typeface="Verdana"/>
              </a:rPr>
              <a:t>Général</a:t>
            </a:r>
            <a:endParaRPr sz="2200">
              <a:latin typeface="Verdana"/>
              <a:cs typeface="Verdana"/>
            </a:endParaRPr>
          </a:p>
          <a:p>
            <a:pPr marL="398780" indent="-308610">
              <a:lnSpc>
                <a:spcPct val="100000"/>
              </a:lnSpc>
              <a:buFont typeface="Arial"/>
              <a:buChar char="►"/>
              <a:tabLst>
                <a:tab pos="398780" algn="l"/>
              </a:tabLst>
            </a:pP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FFFFFF"/>
                </a:solidFill>
                <a:latin typeface="Verdana"/>
                <a:cs typeface="Verdana"/>
              </a:rPr>
              <a:t>techno</a:t>
            </a:r>
            <a:r>
              <a:rPr sz="22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STMG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2260" y="2590291"/>
            <a:ext cx="7143115" cy="250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Enseignements</a:t>
            </a:r>
            <a:r>
              <a:rPr sz="2000" b="1" spc="-6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optionnels</a:t>
            </a:r>
            <a:r>
              <a:rPr sz="2000" b="1" spc="-5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4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2</a:t>
            </a:r>
            <a:r>
              <a:rPr sz="2400" b="1" baseline="24305" dirty="0">
                <a:solidFill>
                  <a:srgbClr val="990000"/>
                </a:solidFill>
                <a:latin typeface="Tahoma"/>
                <a:cs typeface="Tahoma"/>
              </a:rPr>
              <a:t>nde</a:t>
            </a:r>
            <a:r>
              <a:rPr sz="2400" b="1" spc="322" baseline="2430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GT</a:t>
            </a:r>
            <a:r>
              <a:rPr sz="2400" b="1" spc="-3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990000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454025" indent="-403225">
              <a:lnSpc>
                <a:spcPct val="100000"/>
              </a:lnSpc>
              <a:spcBef>
                <a:spcPts val="2075"/>
              </a:spcBef>
              <a:buFont typeface="Tahoma"/>
              <a:buChar char="►"/>
              <a:tabLst>
                <a:tab pos="45402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ARTS</a:t>
            </a:r>
            <a:r>
              <a:rPr sz="24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PLASTIQUES</a:t>
            </a:r>
            <a:endParaRPr sz="2400">
              <a:latin typeface="Arial"/>
              <a:cs typeface="Arial"/>
            </a:endParaRPr>
          </a:p>
          <a:p>
            <a:pPr marL="454025" indent="-403225">
              <a:lnSpc>
                <a:spcPct val="100000"/>
              </a:lnSpc>
              <a:spcBef>
                <a:spcPts val="2160"/>
              </a:spcBef>
              <a:buFont typeface="Tahoma"/>
              <a:buChar char="►"/>
              <a:tabLst>
                <a:tab pos="45402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Sciences</a:t>
            </a:r>
            <a:r>
              <a:rPr sz="2400" b="1" spc="-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l’Ingénieur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4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Sections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Euro</a:t>
            </a:r>
            <a:r>
              <a:rPr sz="2000" b="1" spc="-3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anglais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et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espagnol</a:t>
            </a:r>
            <a:r>
              <a:rPr sz="2000" b="1" spc="-2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et</a:t>
            </a:r>
            <a:r>
              <a:rPr sz="2000" b="1" spc="-3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excellence</a:t>
            </a:r>
            <a:r>
              <a:rPr sz="2000" b="1" spc="-2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990000"/>
                </a:solidFill>
                <a:latin typeface="Tahoma"/>
                <a:cs typeface="Tahoma"/>
              </a:rPr>
              <a:t>anglais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0360" y="5065903"/>
            <a:ext cx="4559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Sections</a:t>
            </a:r>
            <a:r>
              <a:rPr sz="1800" b="1" spc="-70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sportives</a:t>
            </a:r>
            <a:r>
              <a:rPr sz="1800" b="1" spc="-60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(nage</a:t>
            </a:r>
            <a:r>
              <a:rPr sz="1800" b="1" spc="-70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palme</a:t>
            </a:r>
            <a:r>
              <a:rPr sz="1800" b="1" spc="-50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et</a:t>
            </a:r>
            <a:r>
              <a:rPr sz="1800" b="1" spc="-55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006666"/>
                </a:solidFill>
                <a:latin typeface="Comic Sans MS"/>
                <a:cs typeface="Comic Sans MS"/>
              </a:rPr>
              <a:t>rugby)</a:t>
            </a:r>
            <a:endParaRPr sz="1800">
              <a:latin typeface="Comic Sans MS"/>
              <a:cs typeface="Comic Sans MS"/>
            </a:endParaRPr>
          </a:p>
          <a:p>
            <a:pPr marL="12700" marR="2268220">
              <a:lnSpc>
                <a:spcPct val="100000"/>
              </a:lnSpc>
            </a:pP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Allemand</a:t>
            </a:r>
            <a:r>
              <a:rPr sz="1800" b="1" spc="-65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spc="-25" dirty="0">
                <a:solidFill>
                  <a:srgbClr val="006666"/>
                </a:solidFill>
                <a:latin typeface="Comic Sans MS"/>
                <a:cs typeface="Comic Sans MS"/>
              </a:rPr>
              <a:t>LVB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Italien</a:t>
            </a:r>
            <a:r>
              <a:rPr sz="1800" b="1" spc="-55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ou</a:t>
            </a:r>
            <a:r>
              <a:rPr sz="1800" b="1" spc="-45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6666"/>
                </a:solidFill>
                <a:latin typeface="Comic Sans MS"/>
                <a:cs typeface="Comic Sans MS"/>
              </a:rPr>
              <a:t>russe</a:t>
            </a:r>
            <a:r>
              <a:rPr sz="1800" b="1" spc="-40" dirty="0">
                <a:solidFill>
                  <a:srgbClr val="006666"/>
                </a:solidFill>
                <a:latin typeface="Comic Sans MS"/>
                <a:cs typeface="Comic Sans MS"/>
              </a:rPr>
              <a:t> </a:t>
            </a:r>
            <a:r>
              <a:rPr sz="1800" b="1" spc="-25" dirty="0">
                <a:solidFill>
                  <a:srgbClr val="006666"/>
                </a:solidFill>
                <a:latin typeface="Comic Sans MS"/>
                <a:cs typeface="Comic Sans MS"/>
              </a:rPr>
              <a:t>LVC </a:t>
            </a:r>
            <a:r>
              <a:rPr sz="1800" b="1" spc="-10" dirty="0">
                <a:solidFill>
                  <a:srgbClr val="006666"/>
                </a:solidFill>
                <a:latin typeface="Comic Sans MS"/>
                <a:cs typeface="Comic Sans MS"/>
              </a:rPr>
              <a:t>Latin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7967" y="2520695"/>
            <a:ext cx="9962515" cy="3776979"/>
          </a:xfrm>
          <a:custGeom>
            <a:avLst/>
            <a:gdLst/>
            <a:ahLst/>
            <a:cxnLst/>
            <a:rect l="l" t="t" r="r" b="b"/>
            <a:pathLst>
              <a:path w="9962515" h="3776979">
                <a:moveTo>
                  <a:pt x="0" y="517905"/>
                </a:moveTo>
                <a:lnTo>
                  <a:pt x="2116" y="470770"/>
                </a:lnTo>
                <a:lnTo>
                  <a:pt x="8345" y="424819"/>
                </a:lnTo>
                <a:lnTo>
                  <a:pt x="18502" y="380235"/>
                </a:lnTo>
                <a:lnTo>
                  <a:pt x="32404" y="337202"/>
                </a:lnTo>
                <a:lnTo>
                  <a:pt x="49870" y="295903"/>
                </a:lnTo>
                <a:lnTo>
                  <a:pt x="70715" y="256521"/>
                </a:lnTo>
                <a:lnTo>
                  <a:pt x="94757" y="219237"/>
                </a:lnTo>
                <a:lnTo>
                  <a:pt x="121814" y="184237"/>
                </a:lnTo>
                <a:lnTo>
                  <a:pt x="151701" y="151701"/>
                </a:lnTo>
                <a:lnTo>
                  <a:pt x="184237" y="121814"/>
                </a:lnTo>
                <a:lnTo>
                  <a:pt x="219237" y="94757"/>
                </a:lnTo>
                <a:lnTo>
                  <a:pt x="256521" y="70715"/>
                </a:lnTo>
                <a:lnTo>
                  <a:pt x="295903" y="49870"/>
                </a:lnTo>
                <a:lnTo>
                  <a:pt x="337202" y="32404"/>
                </a:lnTo>
                <a:lnTo>
                  <a:pt x="380235" y="18502"/>
                </a:lnTo>
                <a:lnTo>
                  <a:pt x="424819" y="8345"/>
                </a:lnTo>
                <a:lnTo>
                  <a:pt x="470770" y="2116"/>
                </a:lnTo>
                <a:lnTo>
                  <a:pt x="517906" y="0"/>
                </a:lnTo>
                <a:lnTo>
                  <a:pt x="9444482" y="0"/>
                </a:lnTo>
                <a:lnTo>
                  <a:pt x="9491617" y="2116"/>
                </a:lnTo>
                <a:lnTo>
                  <a:pt x="9537568" y="8345"/>
                </a:lnTo>
                <a:lnTo>
                  <a:pt x="9582152" y="18502"/>
                </a:lnTo>
                <a:lnTo>
                  <a:pt x="9625185" y="32404"/>
                </a:lnTo>
                <a:lnTo>
                  <a:pt x="9666484" y="49870"/>
                </a:lnTo>
                <a:lnTo>
                  <a:pt x="9705866" y="70715"/>
                </a:lnTo>
                <a:lnTo>
                  <a:pt x="9743150" y="94757"/>
                </a:lnTo>
                <a:lnTo>
                  <a:pt x="9778150" y="121814"/>
                </a:lnTo>
                <a:lnTo>
                  <a:pt x="9810686" y="151701"/>
                </a:lnTo>
                <a:lnTo>
                  <a:pt x="9840573" y="184237"/>
                </a:lnTo>
                <a:lnTo>
                  <a:pt x="9867630" y="219237"/>
                </a:lnTo>
                <a:lnTo>
                  <a:pt x="9891672" y="256521"/>
                </a:lnTo>
                <a:lnTo>
                  <a:pt x="9912517" y="295903"/>
                </a:lnTo>
                <a:lnTo>
                  <a:pt x="9929983" y="337202"/>
                </a:lnTo>
                <a:lnTo>
                  <a:pt x="9943885" y="380235"/>
                </a:lnTo>
                <a:lnTo>
                  <a:pt x="9954042" y="424819"/>
                </a:lnTo>
                <a:lnTo>
                  <a:pt x="9960271" y="470770"/>
                </a:lnTo>
                <a:lnTo>
                  <a:pt x="9962388" y="517905"/>
                </a:lnTo>
                <a:lnTo>
                  <a:pt x="9962388" y="3258566"/>
                </a:lnTo>
                <a:lnTo>
                  <a:pt x="9960271" y="3305705"/>
                </a:lnTo>
                <a:lnTo>
                  <a:pt x="9954042" y="3351659"/>
                </a:lnTo>
                <a:lnTo>
                  <a:pt x="9943885" y="3396245"/>
                </a:lnTo>
                <a:lnTo>
                  <a:pt x="9929983" y="3439279"/>
                </a:lnTo>
                <a:lnTo>
                  <a:pt x="9912517" y="3480579"/>
                </a:lnTo>
                <a:lnTo>
                  <a:pt x="9891672" y="3519962"/>
                </a:lnTo>
                <a:lnTo>
                  <a:pt x="9867630" y="3557245"/>
                </a:lnTo>
                <a:lnTo>
                  <a:pt x="9840573" y="3592245"/>
                </a:lnTo>
                <a:lnTo>
                  <a:pt x="9810686" y="3624780"/>
                </a:lnTo>
                <a:lnTo>
                  <a:pt x="9778150" y="3654666"/>
                </a:lnTo>
                <a:lnTo>
                  <a:pt x="9743150" y="3681721"/>
                </a:lnTo>
                <a:lnTo>
                  <a:pt x="9705866" y="3705762"/>
                </a:lnTo>
                <a:lnTo>
                  <a:pt x="9666484" y="3726606"/>
                </a:lnTo>
                <a:lnTo>
                  <a:pt x="9625185" y="3744070"/>
                </a:lnTo>
                <a:lnTo>
                  <a:pt x="9582152" y="3757971"/>
                </a:lnTo>
                <a:lnTo>
                  <a:pt x="9537568" y="3768127"/>
                </a:lnTo>
                <a:lnTo>
                  <a:pt x="9491617" y="3774355"/>
                </a:lnTo>
                <a:lnTo>
                  <a:pt x="9444482" y="3776472"/>
                </a:lnTo>
                <a:lnTo>
                  <a:pt x="517906" y="3776472"/>
                </a:lnTo>
                <a:lnTo>
                  <a:pt x="470770" y="3774355"/>
                </a:lnTo>
                <a:lnTo>
                  <a:pt x="424819" y="3768127"/>
                </a:lnTo>
                <a:lnTo>
                  <a:pt x="380235" y="3757971"/>
                </a:lnTo>
                <a:lnTo>
                  <a:pt x="337202" y="3744070"/>
                </a:lnTo>
                <a:lnTo>
                  <a:pt x="295903" y="3726606"/>
                </a:lnTo>
                <a:lnTo>
                  <a:pt x="256521" y="3705762"/>
                </a:lnTo>
                <a:lnTo>
                  <a:pt x="219237" y="3681721"/>
                </a:lnTo>
                <a:lnTo>
                  <a:pt x="184237" y="3654666"/>
                </a:lnTo>
                <a:lnTo>
                  <a:pt x="151701" y="3624780"/>
                </a:lnTo>
                <a:lnTo>
                  <a:pt x="121814" y="3592245"/>
                </a:lnTo>
                <a:lnTo>
                  <a:pt x="94757" y="3557245"/>
                </a:lnTo>
                <a:lnTo>
                  <a:pt x="70715" y="3519962"/>
                </a:lnTo>
                <a:lnTo>
                  <a:pt x="49870" y="3480579"/>
                </a:lnTo>
                <a:lnTo>
                  <a:pt x="32404" y="3439279"/>
                </a:lnTo>
                <a:lnTo>
                  <a:pt x="18502" y="3396245"/>
                </a:lnTo>
                <a:lnTo>
                  <a:pt x="8345" y="3351659"/>
                </a:lnTo>
                <a:lnTo>
                  <a:pt x="2116" y="3305705"/>
                </a:lnTo>
                <a:lnTo>
                  <a:pt x="0" y="3258566"/>
                </a:lnTo>
                <a:lnTo>
                  <a:pt x="0" y="517905"/>
                </a:lnTo>
                <a:close/>
              </a:path>
            </a:pathLst>
          </a:custGeom>
          <a:ln w="57911">
            <a:solidFill>
              <a:srgbClr val="33669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4769" y="776427"/>
            <a:ext cx="47593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3485C"/>
                </a:solidFill>
                <a:latin typeface="Verdana"/>
                <a:cs typeface="Verdana"/>
              </a:rPr>
              <a:t>Lycée</a:t>
            </a:r>
            <a:r>
              <a:rPr sz="3200" b="1" spc="-10" dirty="0">
                <a:solidFill>
                  <a:srgbClr val="03485C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3485C"/>
                </a:solidFill>
                <a:latin typeface="Verdana"/>
                <a:cs typeface="Verdana"/>
              </a:rPr>
              <a:t>de</a:t>
            </a:r>
            <a:r>
              <a:rPr sz="3200" b="1" spc="-5" dirty="0">
                <a:solidFill>
                  <a:srgbClr val="03485C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3485C"/>
                </a:solidFill>
                <a:latin typeface="Verdana"/>
                <a:cs typeface="Verdana"/>
              </a:rPr>
              <a:t>Cornouaille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1091" y="5225796"/>
            <a:ext cx="4622800" cy="797012"/>
          </a:xfrm>
          <a:prstGeom prst="rect">
            <a:avLst/>
          </a:prstGeom>
          <a:solidFill>
            <a:srgbClr val="FFFFFF"/>
          </a:solidFill>
          <a:ln w="9144">
            <a:solidFill>
              <a:srgbClr val="1F487C"/>
            </a:solidFill>
          </a:ln>
        </p:spPr>
        <p:txBody>
          <a:bodyPr vert="horz" wrap="square" lIns="0" tIns="255904" rIns="0" bIns="0" rtlCol="0">
            <a:spAutoFit/>
          </a:bodyPr>
          <a:lstStyle/>
          <a:p>
            <a:pPr marR="141605" algn="ctr">
              <a:lnSpc>
                <a:spcPts val="2135"/>
              </a:lnSpc>
              <a:spcBef>
                <a:spcPts val="2014"/>
              </a:spcBef>
            </a:pPr>
            <a:r>
              <a:rPr sz="1800" b="1" dirty="0">
                <a:solidFill>
                  <a:srgbClr val="083762"/>
                </a:solidFill>
                <a:latin typeface="Verdana"/>
                <a:cs typeface="Verdana"/>
              </a:rPr>
              <a:t>JPO</a:t>
            </a:r>
            <a:r>
              <a:rPr sz="1800" b="1" spc="-50" dirty="0">
                <a:solidFill>
                  <a:srgbClr val="083762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083762"/>
                </a:solidFill>
                <a:latin typeface="Verdana"/>
                <a:cs typeface="Verdana"/>
              </a:rPr>
              <a:t>202</a:t>
            </a:r>
            <a:r>
              <a:rPr lang="fr-FR" sz="1800" b="1" spc="-20" dirty="0">
                <a:solidFill>
                  <a:srgbClr val="083762"/>
                </a:solidFill>
                <a:latin typeface="Verdana"/>
                <a:cs typeface="Verdana"/>
              </a:rPr>
              <a:t>4</a:t>
            </a:r>
            <a:endParaRPr sz="1800" dirty="0">
              <a:latin typeface="Verdana"/>
              <a:cs typeface="Verdana"/>
            </a:endParaRPr>
          </a:p>
          <a:p>
            <a:pPr marL="1270" algn="ctr">
              <a:lnSpc>
                <a:spcPts val="2135"/>
              </a:lnSpc>
            </a:pP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Samedi</a:t>
            </a:r>
            <a:r>
              <a:rPr sz="1800" b="1" spc="-4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lang="fr-FR" sz="1800" b="1" spc="-40" dirty="0">
                <a:solidFill>
                  <a:srgbClr val="083762"/>
                </a:solidFill>
                <a:latin typeface="Calibri"/>
                <a:cs typeface="Calibri"/>
              </a:rPr>
              <a:t>16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Mars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9H</a:t>
            </a:r>
            <a:r>
              <a:rPr sz="1800" b="1" spc="-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83762"/>
                </a:solidFill>
                <a:latin typeface="Calibri"/>
                <a:cs typeface="Calibri"/>
              </a:rPr>
              <a:t>à</a:t>
            </a:r>
            <a:r>
              <a:rPr sz="1800" b="1" spc="5" dirty="0">
                <a:solidFill>
                  <a:srgbClr val="0837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83762"/>
                </a:solidFill>
                <a:latin typeface="Calibri"/>
                <a:cs typeface="Calibri"/>
              </a:rPr>
              <a:t>12H30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4459" y="85343"/>
            <a:ext cx="6821805" cy="3485515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255905" rIns="0" bIns="0" rtlCol="0">
            <a:spAutoFit/>
          </a:bodyPr>
          <a:lstStyle/>
          <a:p>
            <a:pPr marL="371475" indent="-280670">
              <a:lnSpc>
                <a:spcPct val="100000"/>
              </a:lnSpc>
              <a:spcBef>
                <a:spcPts val="2015"/>
              </a:spcBef>
              <a:buFont typeface="Arial"/>
              <a:buChar char="►"/>
              <a:tabLst>
                <a:tab pos="37147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 Général</a:t>
            </a:r>
            <a:endParaRPr sz="2000">
              <a:latin typeface="Verdana"/>
              <a:cs typeface="Verdana"/>
            </a:endParaRPr>
          </a:p>
          <a:p>
            <a:pPr marL="371475" indent="-280670">
              <a:lnSpc>
                <a:spcPct val="100000"/>
              </a:lnSpc>
              <a:spcBef>
                <a:spcPts val="2160"/>
              </a:spcBef>
              <a:buFont typeface="Arial"/>
              <a:buChar char="►"/>
              <a:tabLst>
                <a:tab pos="37147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Bacs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Techno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STI2D</a:t>
            </a:r>
            <a:endParaRPr sz="2000">
              <a:latin typeface="Verdana"/>
              <a:cs typeface="Verdana"/>
            </a:endParaRPr>
          </a:p>
          <a:p>
            <a:pPr marL="371475" indent="-280670">
              <a:lnSpc>
                <a:spcPct val="100000"/>
              </a:lnSpc>
              <a:spcBef>
                <a:spcPts val="2160"/>
              </a:spcBef>
              <a:buFont typeface="Arial"/>
              <a:buChar char="►"/>
              <a:tabLst>
                <a:tab pos="371475" algn="l"/>
              </a:tabLst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BACS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PRO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1920239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TCI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(chaudronnerie)</a:t>
            </a:r>
            <a:endParaRPr sz="2000">
              <a:latin typeface="Verdana"/>
              <a:cs typeface="Verdana"/>
            </a:endParaRPr>
          </a:p>
          <a:p>
            <a:pPr marL="1920239" marR="14033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OBM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(charpente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métallique)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MSPC</a:t>
            </a:r>
            <a:r>
              <a:rPr sz="2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(maintenance</a:t>
            </a:r>
            <a:r>
              <a:rPr sz="20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Industrielle)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SN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(systèmes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numériques)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016" y="4053078"/>
            <a:ext cx="9381490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Enseignements</a:t>
            </a:r>
            <a:r>
              <a:rPr sz="2000" b="1" spc="-6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optionnels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en</a:t>
            </a:r>
            <a:r>
              <a:rPr sz="2000" b="1" spc="-4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ahoma"/>
                <a:cs typeface="Tahoma"/>
              </a:rPr>
              <a:t>2</a:t>
            </a:r>
            <a:r>
              <a:rPr sz="2400" b="1" baseline="24305" dirty="0">
                <a:solidFill>
                  <a:srgbClr val="990000"/>
                </a:solidFill>
                <a:latin typeface="Tahoma"/>
                <a:cs typeface="Tahoma"/>
              </a:rPr>
              <a:t>nde</a:t>
            </a:r>
            <a:r>
              <a:rPr sz="2400" b="1" spc="330" baseline="2430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990000"/>
                </a:solidFill>
                <a:latin typeface="Tahoma"/>
                <a:cs typeface="Tahoma"/>
              </a:rPr>
              <a:t>GT</a:t>
            </a:r>
            <a:endParaRPr sz="2400">
              <a:latin typeface="Tahoma"/>
              <a:cs typeface="Tahoma"/>
            </a:endParaRPr>
          </a:p>
          <a:p>
            <a:pPr marL="356235" indent="-318135">
              <a:lnSpc>
                <a:spcPct val="100000"/>
              </a:lnSpc>
              <a:spcBef>
                <a:spcPts val="2125"/>
              </a:spcBef>
              <a:buFont typeface="Tahoma"/>
              <a:buChar char="►"/>
              <a:tabLst>
                <a:tab pos="356235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Sciences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l’ingénieur</a:t>
            </a:r>
            <a:r>
              <a:rPr sz="24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24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création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et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innovation</a:t>
            </a:r>
            <a:r>
              <a:rPr sz="2400" b="1" spc="-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technologique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416" y="5054600"/>
            <a:ext cx="4266565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100"/>
              </a:spcBef>
              <a:buFont typeface="Tahoma"/>
              <a:buChar char="►"/>
              <a:tabLst>
                <a:tab pos="330835" algn="l"/>
              </a:tabLst>
            </a:pP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EPS</a:t>
            </a:r>
            <a:endParaRPr sz="2400">
              <a:latin typeface="Arial"/>
              <a:cs typeface="Arial"/>
            </a:endParaRPr>
          </a:p>
          <a:p>
            <a:pPr marL="212090">
              <a:lnSpc>
                <a:spcPct val="100000"/>
              </a:lnSpc>
              <a:spcBef>
                <a:spcPts val="2185"/>
              </a:spcBef>
              <a:tabLst>
                <a:tab pos="3068320" algn="l"/>
              </a:tabLst>
            </a:pP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Section</a:t>
            </a:r>
            <a:r>
              <a:rPr sz="2000" b="1" spc="-60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Européenne</a:t>
            </a:r>
            <a:r>
              <a:rPr sz="2000" b="1" spc="-65" dirty="0">
                <a:solidFill>
                  <a:srgbClr val="99000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990000"/>
                </a:solidFill>
                <a:latin typeface="Tahoma"/>
                <a:cs typeface="Tahoma"/>
              </a:rPr>
              <a:t>:</a:t>
            </a:r>
            <a:r>
              <a:rPr sz="2000" b="1" dirty="0">
                <a:solidFill>
                  <a:srgbClr val="990000"/>
                </a:solidFill>
                <a:latin typeface="Tahoma"/>
                <a:cs typeface="Tahoma"/>
              </a:rPr>
              <a:t>	</a:t>
            </a:r>
            <a:r>
              <a:rPr sz="2000" spc="-434" dirty="0">
                <a:solidFill>
                  <a:srgbClr val="003366"/>
                </a:solidFill>
                <a:latin typeface="Tahoma"/>
                <a:cs typeface="Tahoma"/>
              </a:rPr>
              <a:t>►</a:t>
            </a:r>
            <a:r>
              <a:rPr sz="2000" spc="-8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Anglais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3753611"/>
            <a:ext cx="10639425" cy="2703830"/>
          </a:xfrm>
          <a:custGeom>
            <a:avLst/>
            <a:gdLst/>
            <a:ahLst/>
            <a:cxnLst/>
            <a:rect l="l" t="t" r="r" b="b"/>
            <a:pathLst>
              <a:path w="10639425" h="2703829">
                <a:moveTo>
                  <a:pt x="0" y="370713"/>
                </a:moveTo>
                <a:lnTo>
                  <a:pt x="2888" y="324214"/>
                </a:lnTo>
                <a:lnTo>
                  <a:pt x="11323" y="279438"/>
                </a:lnTo>
                <a:lnTo>
                  <a:pt x="24956" y="236733"/>
                </a:lnTo>
                <a:lnTo>
                  <a:pt x="43440" y="196445"/>
                </a:lnTo>
                <a:lnTo>
                  <a:pt x="66427" y="158923"/>
                </a:lnTo>
                <a:lnTo>
                  <a:pt x="93569" y="124513"/>
                </a:lnTo>
                <a:lnTo>
                  <a:pt x="124518" y="93564"/>
                </a:lnTo>
                <a:lnTo>
                  <a:pt x="158928" y="66423"/>
                </a:lnTo>
                <a:lnTo>
                  <a:pt x="196451" y="43437"/>
                </a:lnTo>
                <a:lnTo>
                  <a:pt x="236738" y="24955"/>
                </a:lnTo>
                <a:lnTo>
                  <a:pt x="279442" y="11322"/>
                </a:lnTo>
                <a:lnTo>
                  <a:pt x="324217" y="2888"/>
                </a:lnTo>
                <a:lnTo>
                  <a:pt x="370713" y="0"/>
                </a:lnTo>
                <a:lnTo>
                  <a:pt x="10268331" y="0"/>
                </a:lnTo>
                <a:lnTo>
                  <a:pt x="10314829" y="2888"/>
                </a:lnTo>
                <a:lnTo>
                  <a:pt x="10359605" y="11322"/>
                </a:lnTo>
                <a:lnTo>
                  <a:pt x="10402310" y="24955"/>
                </a:lnTo>
                <a:lnTo>
                  <a:pt x="10442598" y="43437"/>
                </a:lnTo>
                <a:lnTo>
                  <a:pt x="10480120" y="66423"/>
                </a:lnTo>
                <a:lnTo>
                  <a:pt x="10514530" y="93564"/>
                </a:lnTo>
                <a:lnTo>
                  <a:pt x="10545479" y="124513"/>
                </a:lnTo>
                <a:lnTo>
                  <a:pt x="10572620" y="158923"/>
                </a:lnTo>
                <a:lnTo>
                  <a:pt x="10595606" y="196445"/>
                </a:lnTo>
                <a:lnTo>
                  <a:pt x="10614088" y="236733"/>
                </a:lnTo>
                <a:lnTo>
                  <a:pt x="10627721" y="279438"/>
                </a:lnTo>
                <a:lnTo>
                  <a:pt x="10636155" y="324214"/>
                </a:lnTo>
                <a:lnTo>
                  <a:pt x="10639043" y="370713"/>
                </a:lnTo>
                <a:lnTo>
                  <a:pt x="10639043" y="2332799"/>
                </a:lnTo>
                <a:lnTo>
                  <a:pt x="10636155" y="2379309"/>
                </a:lnTo>
                <a:lnTo>
                  <a:pt x="10627721" y="2424094"/>
                </a:lnTo>
                <a:lnTo>
                  <a:pt x="10614088" y="2466808"/>
                </a:lnTo>
                <a:lnTo>
                  <a:pt x="10595606" y="2507103"/>
                </a:lnTo>
                <a:lnTo>
                  <a:pt x="10572620" y="2544632"/>
                </a:lnTo>
                <a:lnTo>
                  <a:pt x="10545479" y="2579047"/>
                </a:lnTo>
                <a:lnTo>
                  <a:pt x="10514530" y="2610000"/>
                </a:lnTo>
                <a:lnTo>
                  <a:pt x="10480120" y="2637145"/>
                </a:lnTo>
                <a:lnTo>
                  <a:pt x="10442598" y="2660133"/>
                </a:lnTo>
                <a:lnTo>
                  <a:pt x="10402310" y="2678618"/>
                </a:lnTo>
                <a:lnTo>
                  <a:pt x="10359605" y="2692252"/>
                </a:lnTo>
                <a:lnTo>
                  <a:pt x="10314829" y="2700687"/>
                </a:lnTo>
                <a:lnTo>
                  <a:pt x="10268331" y="2703576"/>
                </a:lnTo>
                <a:lnTo>
                  <a:pt x="370713" y="2703576"/>
                </a:lnTo>
                <a:lnTo>
                  <a:pt x="324217" y="2700687"/>
                </a:lnTo>
                <a:lnTo>
                  <a:pt x="279442" y="2692252"/>
                </a:lnTo>
                <a:lnTo>
                  <a:pt x="236738" y="2678618"/>
                </a:lnTo>
                <a:lnTo>
                  <a:pt x="196451" y="2660133"/>
                </a:lnTo>
                <a:lnTo>
                  <a:pt x="158928" y="2637145"/>
                </a:lnTo>
                <a:lnTo>
                  <a:pt x="124518" y="2610000"/>
                </a:lnTo>
                <a:lnTo>
                  <a:pt x="93569" y="2579047"/>
                </a:lnTo>
                <a:lnTo>
                  <a:pt x="66427" y="2544632"/>
                </a:lnTo>
                <a:lnTo>
                  <a:pt x="43440" y="2507103"/>
                </a:lnTo>
                <a:lnTo>
                  <a:pt x="24956" y="2466808"/>
                </a:lnTo>
                <a:lnTo>
                  <a:pt x="11323" y="2424094"/>
                </a:lnTo>
                <a:lnTo>
                  <a:pt x="2888" y="2379309"/>
                </a:lnTo>
                <a:lnTo>
                  <a:pt x="0" y="2332799"/>
                </a:lnTo>
                <a:lnTo>
                  <a:pt x="0" y="370713"/>
                </a:lnTo>
                <a:close/>
              </a:path>
            </a:pathLst>
          </a:custGeom>
          <a:ln w="57912">
            <a:solidFill>
              <a:srgbClr val="33669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451" y="543890"/>
            <a:ext cx="32880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3485C"/>
                </a:solidFill>
                <a:latin typeface="Verdana"/>
                <a:cs typeface="Verdana"/>
              </a:rPr>
              <a:t>Lycée</a:t>
            </a:r>
            <a:r>
              <a:rPr sz="3200" b="1" spc="-35" dirty="0">
                <a:solidFill>
                  <a:srgbClr val="03485C"/>
                </a:solidFill>
                <a:latin typeface="Verdana"/>
                <a:cs typeface="Verdana"/>
              </a:rPr>
              <a:t> </a:t>
            </a:r>
            <a:r>
              <a:rPr sz="3200" b="1" spc="-10" dirty="0">
                <a:solidFill>
                  <a:srgbClr val="03485C"/>
                </a:solidFill>
                <a:latin typeface="Verdana"/>
                <a:cs typeface="Verdana"/>
              </a:rPr>
              <a:t>THEPOT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2776" y="5260847"/>
            <a:ext cx="3119755" cy="1047115"/>
          </a:xfrm>
          <a:prstGeom prst="rect">
            <a:avLst/>
          </a:prstGeom>
          <a:solidFill>
            <a:srgbClr val="FFFFFF"/>
          </a:solidFill>
          <a:ln w="9144">
            <a:solidFill>
              <a:srgbClr val="1F48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Verdana"/>
                <a:cs typeface="Verdana"/>
              </a:rPr>
              <a:t>JPO</a:t>
            </a:r>
            <a:r>
              <a:rPr kumimoji="0" lang="pt-BR" sz="1800" b="1" i="0" u="none" strike="noStrike" kern="0" cap="none" spc="-5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pt-BR" sz="1800" b="1" i="0" u="none" strike="noStrike" kern="0" cap="none" spc="-2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2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r>
              <a:rPr kumimoji="0" lang="pt-BR" sz="1800" b="1" i="0" u="none" strike="noStrike" kern="0" cap="none" spc="-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MARS</a:t>
            </a:r>
            <a:r>
              <a:rPr kumimoji="0" lang="pt-BR" sz="1800" b="1" i="0" u="none" strike="noStrike" kern="0" cap="none" spc="-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2023</a:t>
            </a:r>
            <a:r>
              <a:rPr kumimoji="0" lang="pt-BR" sz="1800" b="1" i="0" u="none" strike="noStrike" kern="0" cap="none" spc="-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pt-BR" b="1" kern="0" dirty="0">
                <a:solidFill>
                  <a:srgbClr val="083762"/>
                </a:solidFill>
                <a:latin typeface="Calibri"/>
                <a:cs typeface="Calibri"/>
              </a:rPr>
              <a:t>de</a:t>
            </a:r>
            <a:r>
              <a:rPr kumimoji="0" lang="pt-BR" sz="1800" b="1" i="0" u="none" strike="noStrike" kern="0" cap="none" spc="-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17h à</a:t>
            </a:r>
            <a:r>
              <a:rPr kumimoji="0" lang="pt-BR" sz="1800" b="1" i="0" u="none" strike="noStrike" kern="0" cap="none" spc="-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-2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20h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2039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r>
              <a:rPr kumimoji="0" lang="pt-BR" sz="1800" b="1" i="0" u="none" strike="noStrike" kern="0" cap="none" spc="-2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MARS</a:t>
            </a:r>
            <a:r>
              <a:rPr kumimoji="0" lang="pt-BR" sz="1800" b="1" i="0" u="none" strike="noStrike" kern="0" cap="none" spc="-2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2023</a:t>
            </a:r>
            <a:r>
              <a:rPr kumimoji="0" lang="pt-BR" sz="1800" b="1" i="0" u="none" strike="noStrike" kern="0" cap="none" spc="-1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de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9h</a:t>
            </a:r>
            <a:r>
              <a:rPr kumimoji="0" lang="pt-BR" sz="1800" b="1" i="0" u="none" strike="noStrike" kern="0" cap="none" spc="-2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à</a:t>
            </a:r>
            <a:r>
              <a:rPr kumimoji="0" lang="pt-BR" sz="1800" b="1" i="0" u="none" strike="noStrike" kern="0" cap="none" spc="-10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800" b="1" i="0" u="none" strike="noStrike" kern="0" cap="none" spc="-25" normalizeH="0" baseline="0" noProof="0" dirty="0">
                <a:ln>
                  <a:noFill/>
                </a:ln>
                <a:solidFill>
                  <a:srgbClr val="083762"/>
                </a:solidFill>
                <a:effectLst/>
                <a:uLnTx/>
                <a:uFillTx/>
                <a:latin typeface="Calibri"/>
                <a:cs typeface="Calibri"/>
              </a:rPr>
              <a:t>13h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1202</Words>
  <Application>Microsoft Office PowerPoint</Application>
  <PresentationFormat>Grand écran</PresentationFormat>
  <Paragraphs>314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Comic Sans MS</vt:lpstr>
      <vt:lpstr>Tahoma</vt:lpstr>
      <vt:lpstr>Times New Roman</vt:lpstr>
      <vt:lpstr>Verdana</vt:lpstr>
      <vt:lpstr>Wingdings</vt:lpstr>
      <vt:lpstr>Office Theme</vt:lpstr>
      <vt:lpstr>Choisir sa voie d’orientation …</vt:lpstr>
      <vt:lpstr>SCHEMA d’études POST 3ème</vt:lpstr>
      <vt:lpstr>STATUT : Scolaire OU Apprenti</vt:lpstr>
      <vt:lpstr>La Voie Générale et Technologique</vt:lpstr>
      <vt:lpstr>2nde</vt:lpstr>
      <vt:lpstr>Les LYCEES publics de Quimper sont sectorisés, mais il est possible de demander une dérogation. Ne sont pas sectorisés les lycées : Thépot, Chaptal, et Bréhoulou</vt:lpstr>
      <vt:lpstr>Lycée BRIZEUX</vt:lpstr>
      <vt:lpstr>Lycée de Cornouaille</vt:lpstr>
      <vt:lpstr>Lycée THEPOT</vt:lpstr>
      <vt:lpstr>Lycée Chaptal</vt:lpstr>
      <vt:lpstr>Présentation PowerPoint</vt:lpstr>
      <vt:lpstr>STAV Sciences et Technologies de l’agronomie et du Vivant</vt:lpstr>
      <vt:lpstr>La Voie Professionnelle</vt:lpstr>
      <vt:lpstr>Présentation PowerPoint</vt:lpstr>
      <vt:lpstr>En voie Pro : De nombreux domaines de formation …</vt:lpstr>
      <vt:lpstr>Présentation PowerPoint</vt:lpstr>
      <vt:lpstr>Les « familles de métiers » de la 2nde PRO</vt:lpstr>
      <vt:lpstr>Les CAP et BAC PRO peuvent être suivis :</vt:lpstr>
      <vt:lpstr>RAPPEL ! Le nombre de places est limité en BAC PRO et en CAP !</vt:lpstr>
      <vt:lpstr>Calendrier d’orientation et procédure AFFELNET</vt:lpstr>
      <vt:lpstr>→ Avant le 13 mars: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JUIN/début Juillet : Notification d’affectation</vt:lpstr>
      <vt:lpstr>Quelques sites pour s’informer davantage …</vt:lpstr>
      <vt:lpstr>Présentation PowerPoint</vt:lpstr>
      <vt:lpstr>Présentation PowerPoint</vt:lpstr>
      <vt:lpstr>Présentation PowerPoint</vt:lpstr>
      <vt:lpstr>Présentation PowerPoint</vt:lpstr>
      <vt:lpstr>Pour découvrir</vt:lpstr>
      <vt:lpstr>Ne pas oublier… les Journées Portes Ouvertes !!!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</dc:creator>
  <cp:lastModifiedBy>p</cp:lastModifiedBy>
  <cp:revision>5</cp:revision>
  <dcterms:created xsi:type="dcterms:W3CDTF">2024-01-06T17:31:41Z</dcterms:created>
  <dcterms:modified xsi:type="dcterms:W3CDTF">2024-01-16T10:51:31Z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2024-01-06T00:00:00Z</vt:filetime>
  </property>
  <property fmtid="{D5CDD505-2E9C-101B-9397-08002B2CF9AE}" pid="5" name="Producer">
    <vt:lpwstr>Microsoft® PowerPoint® 2013</vt:lpwstr>
  </property>
</Properties>
</file>